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9" r:id="rId2"/>
    <p:sldId id="280" r:id="rId3"/>
    <p:sldId id="28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38" autoAdjust="0"/>
  </p:normalViewPr>
  <p:slideViewPr>
    <p:cSldViewPr>
      <p:cViewPr varScale="1">
        <p:scale>
          <a:sx n="86" d="100"/>
          <a:sy n="86" d="100"/>
        </p:scale>
        <p:origin x="22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EC915-EED7-450E-B7A3-391847FF867F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F090D-2AE9-4569-9312-5384363B3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9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Staff-to-student ratio and workload are measured and monitored to improve the quality of education, research and service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Often full-time equivalent (FTE) and staff-to-student ratio are used to determine the size of the academic staff. (planning)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7F090D-2AE9-4569-9312-5384363B31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4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92932-8781-470D-9089-E603F63C4870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5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957F-8E28-4382-AE88-2A34128510CE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C7FB1-276D-4E7D-96BC-13A09BE6DE15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0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BA9E4-BFBF-464B-8163-22407E87E146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4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D6F4-EA53-40EA-B02D-46F399A8C201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2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6D63-B905-4A08-ABD2-D35DD0A4A9DA}" type="datetime1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6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0D9D-F3AF-435C-ADA5-A51F8208969B}" type="datetime1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1F6E-0B0A-4F2F-9308-3070FABA3E1B}" type="datetime1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F674-67F3-47F4-BA11-10A616923EE1}" type="datetime1">
              <a:rPr lang="en-US" smtClean="0"/>
              <a:t>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3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ED2E3-99F0-4E2D-B63C-C2B06CB03F01}" type="datetime1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A98D-7C7A-481A-8FC8-B55361C60F5F}" type="datetime1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D8FA0-5C93-48AB-B5C6-63E941C782F2}" type="datetime1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7A6D7-3AEE-48B0-B8F9-587742A53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1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#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5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0" y="3886200"/>
            <a:ext cx="4953000" cy="28187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GAP</a:t>
            </a:r>
          </a:p>
        </p:txBody>
      </p:sp>
      <p:sp>
        <p:nvSpPr>
          <p:cNvPr id="16" name="Right Arrow 15"/>
          <p:cNvSpPr/>
          <p:nvPr/>
        </p:nvSpPr>
        <p:spPr>
          <a:xfrm rot="5400000">
            <a:off x="3811045" y="3353846"/>
            <a:ext cx="1293309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" name="AutoShape 2" descr="https://media.istockphoto.com/vectors/three-star-hotel-sign-icon-rest-place-vector-id689235258?k=6&amp;m=689235258&amp;s=612x612&amp;w=0&amp;h=Zln8vdlxSapJFQJ2XIec6xyS-xQpC8WLKpYv6p6LFCE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181600" y="1066650"/>
            <a:ext cx="3810000" cy="54103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5638800" y="268863"/>
            <a:ext cx="2666642" cy="754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Ideal Situation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(Best practices)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28666" y="228600"/>
            <a:ext cx="2718233" cy="754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Practices today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65673" y="1023268"/>
            <a:ext cx="3444218" cy="2710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3" name="Right Arrow 2"/>
          <p:cNvSpPr/>
          <p:nvPr/>
        </p:nvSpPr>
        <p:spPr>
          <a:xfrm>
            <a:off x="3609891" y="2706146"/>
            <a:ext cx="1724109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GAP?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media.istockphoto.com/vectors/three-star-hotel-sign-icon-rest-place-vector-id689235258?k=6&amp;m=689235258&amp;s=612x612&amp;w=0&amp;h=Zln8vdlxSapJFQJ2XIec6xyS-xQpC8WLKpYv6p6LFCE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447800" y="210616"/>
            <a:ext cx="61722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</a:rPr>
              <a:t>Action Plan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19720"/>
              </p:ext>
            </p:extLst>
          </p:nvPr>
        </p:nvGraphicFramePr>
        <p:xfrm>
          <a:off x="192087" y="879281"/>
          <a:ext cx="8683625" cy="2898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4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9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1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705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are we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going to do?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will we do it?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Who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is involved?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When start?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When Finish?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will we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check outcome?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1006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7A6D7-3AEE-48B0-B8F9-587742A532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90</Words>
  <Application>Microsoft Office PowerPoint</Application>
  <PresentationFormat>On-screen Show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Group #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Gap Analysis</dc:title>
  <dc:creator>hp</dc:creator>
  <cp:lastModifiedBy>Aor</cp:lastModifiedBy>
  <cp:revision>62</cp:revision>
  <dcterms:created xsi:type="dcterms:W3CDTF">2020-01-02T05:32:39Z</dcterms:created>
  <dcterms:modified xsi:type="dcterms:W3CDTF">2020-01-15T10:05:57Z</dcterms:modified>
</cp:coreProperties>
</file>