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raporn Fookul" initials="WF" lastIdx="1" clrIdx="0">
    <p:extLst>
      <p:ext uri="{19B8F6BF-5375-455C-9EA6-DF929625EA0E}">
        <p15:presenceInfo xmlns:p15="http://schemas.microsoft.com/office/powerpoint/2012/main" userId="Waraporn Fooku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FF3"/>
    <a:srgbClr val="E9FB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75" d="100"/>
          <a:sy n="75" d="100"/>
        </p:scale>
        <p:origin x="456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6-18T11:05:27.597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115F6D-C464-4651-9543-9FB83795DBBF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8F6E7D6-41C9-4369-99F0-0226BA21A847}">
      <dgm:prSet phldrT="[Text]" custT="1"/>
      <dgm:spPr/>
      <dgm:t>
        <a:bodyPr/>
        <a:lstStyle/>
        <a:p>
          <a:r>
            <a:rPr lang="th-TH" sz="2800" b="1" dirty="0" smtClean="0">
              <a:latin typeface="Angsana New" panose="02020603050405020304" pitchFamily="18" charset="-34"/>
              <a:cs typeface="Angsana New" panose="02020603050405020304" pitchFamily="18" charset="-34"/>
            </a:rPr>
            <a:t>สนม. – ประเมินระดับงานของกอง / ฝ่าย ตามวัตถุประสงค์ในการจัดตั้ง</a:t>
          </a:r>
          <a:endParaRPr lang="en-US" sz="2800" b="1" dirty="0"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536BA2BA-7517-4987-8B37-E15FF2A01282}" type="parTrans" cxnId="{54B83D13-6001-4FC3-8FCA-9CC7C6107E34}">
      <dgm:prSet/>
      <dgm:spPr/>
      <dgm:t>
        <a:bodyPr/>
        <a:lstStyle/>
        <a:p>
          <a:endParaRPr lang="en-US"/>
        </a:p>
      </dgm:t>
    </dgm:pt>
    <dgm:pt modelId="{61504690-3C61-4F04-894B-E5EF7019FCE5}" type="sibTrans" cxnId="{54B83D13-6001-4FC3-8FCA-9CC7C6107E34}">
      <dgm:prSet/>
      <dgm:spPr/>
      <dgm:t>
        <a:bodyPr/>
        <a:lstStyle/>
        <a:p>
          <a:endParaRPr lang="en-US"/>
        </a:p>
      </dgm:t>
    </dgm:pt>
    <dgm:pt modelId="{3D724618-E948-41D3-89F8-8EFD10CE0F17}">
      <dgm:prSet phldrT="[Text]" custT="1"/>
      <dgm:spPr/>
      <dgm:t>
        <a:bodyPr/>
        <a:lstStyle/>
        <a:p>
          <a:r>
            <a:rPr lang="th-TH" sz="2800" b="1" dirty="0" smtClean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สำนักวิจัยฯ - ประเมินผลตามตัวชี้วัดของแผน</a:t>
          </a:r>
          <a:endParaRPr lang="en-US" sz="2800" b="1" dirty="0">
            <a:solidFill>
              <a:schemeClr val="tx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363B1CD6-83F2-473A-83BA-DC368F285EF8}" type="parTrans" cxnId="{E78A3E73-5562-4B33-A20F-581220938C9D}">
      <dgm:prSet/>
      <dgm:spPr/>
      <dgm:t>
        <a:bodyPr/>
        <a:lstStyle/>
        <a:p>
          <a:endParaRPr lang="en-US"/>
        </a:p>
      </dgm:t>
    </dgm:pt>
    <dgm:pt modelId="{7830C338-2D7C-4453-B684-7A464CE1DE57}" type="sibTrans" cxnId="{E78A3E73-5562-4B33-A20F-581220938C9D}">
      <dgm:prSet/>
      <dgm:spPr/>
      <dgm:t>
        <a:bodyPr/>
        <a:lstStyle/>
        <a:p>
          <a:endParaRPr lang="en-US"/>
        </a:p>
      </dgm:t>
    </dgm:pt>
    <dgm:pt modelId="{C2F49573-01D6-46E5-B1E4-F0C49A315329}">
      <dgm:prSet phldrT="[Text]" custT="1"/>
      <dgm:spPr/>
      <dgm:t>
        <a:bodyPr/>
        <a:lstStyle/>
        <a:p>
          <a:r>
            <a:rPr lang="th-TH" sz="2800" b="1" dirty="0" smtClean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สำนักบริหารฯ – ประเมินตามพันธกิจของสำนัก และประเมินระดับฝ่ายสหกิจศึกษาและพัฒนาอาชีพ และตามตัวชี้วัดของแผน</a:t>
          </a:r>
          <a:endParaRPr lang="en-US" sz="2800" b="1" dirty="0">
            <a:solidFill>
              <a:schemeClr val="tx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10554497-9A95-41B5-82F5-F4DAD5000F75}" type="parTrans" cxnId="{540DE23B-32BE-434B-AB4C-879E83A188C1}">
      <dgm:prSet/>
      <dgm:spPr/>
      <dgm:t>
        <a:bodyPr/>
        <a:lstStyle/>
        <a:p>
          <a:endParaRPr lang="en-US"/>
        </a:p>
      </dgm:t>
    </dgm:pt>
    <dgm:pt modelId="{64FC8BC6-6D14-4271-9703-6644D7498E04}" type="sibTrans" cxnId="{540DE23B-32BE-434B-AB4C-879E83A188C1}">
      <dgm:prSet/>
      <dgm:spPr/>
      <dgm:t>
        <a:bodyPr/>
        <a:lstStyle/>
        <a:p>
          <a:endParaRPr lang="en-US"/>
        </a:p>
      </dgm:t>
    </dgm:pt>
    <dgm:pt modelId="{FFBDE944-A1DC-4334-B914-87A1804C1376}">
      <dgm:prSet custT="1"/>
      <dgm:spPr/>
      <dgm:t>
        <a:bodyPr/>
        <a:lstStyle/>
        <a:p>
          <a:r>
            <a:rPr lang="th-TH" sz="2800" b="1" dirty="0" smtClean="0">
              <a:solidFill>
                <a:schemeClr val="tx1"/>
              </a:solidFill>
            </a:rPr>
            <a:t>สำนักหอสมุด - ประเมินตามวัตถุประสงค์ในการจัดตั้ง</a:t>
          </a:r>
          <a:endParaRPr lang="en-US" sz="2800" b="1" dirty="0">
            <a:solidFill>
              <a:schemeClr val="tx1"/>
            </a:solidFill>
          </a:endParaRPr>
        </a:p>
      </dgm:t>
    </dgm:pt>
    <dgm:pt modelId="{CC2828F4-E089-4D88-BC1E-B67EA068437F}" type="parTrans" cxnId="{6360C23C-3018-4439-8DE7-5278EEA71AA2}">
      <dgm:prSet/>
      <dgm:spPr/>
      <dgm:t>
        <a:bodyPr/>
        <a:lstStyle/>
        <a:p>
          <a:endParaRPr lang="en-US"/>
        </a:p>
      </dgm:t>
    </dgm:pt>
    <dgm:pt modelId="{7E6B5075-3004-4AAC-8BC8-DBE323881785}" type="sibTrans" cxnId="{6360C23C-3018-4439-8DE7-5278EEA71AA2}">
      <dgm:prSet/>
      <dgm:spPr/>
      <dgm:t>
        <a:bodyPr/>
        <a:lstStyle/>
        <a:p>
          <a:endParaRPr lang="en-US"/>
        </a:p>
      </dgm:t>
    </dgm:pt>
    <dgm:pt modelId="{1B376BA3-4271-4B07-903B-546F9DD68168}">
      <dgm:prSet custT="1"/>
      <dgm:spPr/>
      <dgm:t>
        <a:bodyPr/>
        <a:lstStyle/>
        <a:p>
          <a:r>
            <a:rPr lang="th-TH" sz="2800" b="1" dirty="0" smtClean="0">
              <a:solidFill>
                <a:schemeClr val="tx1"/>
              </a:solidFill>
              <a:cs typeface="+mj-cs"/>
            </a:rPr>
            <a:t>สำนักงานสภาฯ</a:t>
          </a:r>
          <a:r>
            <a:rPr lang="en-US" sz="2800" b="1" dirty="0" smtClean="0">
              <a:solidFill>
                <a:schemeClr val="tx1"/>
              </a:solidFill>
              <a:cs typeface="+mj-cs"/>
            </a:rPr>
            <a:t> –</a:t>
          </a:r>
          <a:r>
            <a:rPr lang="th-TH" sz="2800" b="1" dirty="0" smtClean="0">
              <a:solidFill>
                <a:schemeClr val="tx1"/>
              </a:solidFill>
              <a:cs typeface="+mj-cs"/>
            </a:rPr>
            <a:t> ประเมินระดับงาน ตามวัตถุประสงค์ในการจัดตั้ง</a:t>
          </a:r>
          <a:r>
            <a:rPr lang="en-US" sz="2800" b="1" dirty="0" smtClean="0">
              <a:solidFill>
                <a:schemeClr val="tx1"/>
              </a:solidFill>
              <a:cs typeface="+mj-cs"/>
            </a:rPr>
            <a:t> </a:t>
          </a:r>
          <a:endParaRPr lang="en-US" sz="2800" b="1" dirty="0">
            <a:solidFill>
              <a:schemeClr val="tx1"/>
            </a:solidFill>
            <a:cs typeface="+mj-cs"/>
          </a:endParaRPr>
        </a:p>
      </dgm:t>
    </dgm:pt>
    <dgm:pt modelId="{6E8D47A3-C262-41A7-8AF3-54AA20A2055B}" type="parTrans" cxnId="{5BD57395-C973-4B1D-BDCB-CB7CA3D1FCF6}">
      <dgm:prSet/>
      <dgm:spPr/>
      <dgm:t>
        <a:bodyPr/>
        <a:lstStyle/>
        <a:p>
          <a:endParaRPr lang="en-US"/>
        </a:p>
      </dgm:t>
    </dgm:pt>
    <dgm:pt modelId="{2B402483-1FA1-4985-B836-C82817FBA613}" type="sibTrans" cxnId="{5BD57395-C973-4B1D-BDCB-CB7CA3D1FCF6}">
      <dgm:prSet/>
      <dgm:spPr/>
      <dgm:t>
        <a:bodyPr/>
        <a:lstStyle/>
        <a:p>
          <a:endParaRPr lang="en-US"/>
        </a:p>
      </dgm:t>
    </dgm:pt>
    <dgm:pt modelId="{F3820B31-D866-40BB-A19E-0EC514C1FCD3}" type="pres">
      <dgm:prSet presAssocID="{53115F6D-C464-4651-9543-9FB83795DBB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E2E3F0B-6FC5-4721-ABB0-47716C9E5128}" type="pres">
      <dgm:prSet presAssocID="{D8F6E7D6-41C9-4369-99F0-0226BA21A847}" presName="parentLin" presStyleCnt="0"/>
      <dgm:spPr/>
    </dgm:pt>
    <dgm:pt modelId="{4F21101B-824D-4C6E-A207-B7EE845950AA}" type="pres">
      <dgm:prSet presAssocID="{D8F6E7D6-41C9-4369-99F0-0226BA21A847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2D4956F8-F068-4E1A-84C1-2C0107EAC940}" type="pres">
      <dgm:prSet presAssocID="{D8F6E7D6-41C9-4369-99F0-0226BA21A847}" presName="parentText" presStyleLbl="node1" presStyleIdx="0" presStyleCnt="5" custScaleY="12413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5A10B3-2BAF-4366-B0E4-891B0339A97B}" type="pres">
      <dgm:prSet presAssocID="{D8F6E7D6-41C9-4369-99F0-0226BA21A847}" presName="negativeSpace" presStyleCnt="0"/>
      <dgm:spPr/>
    </dgm:pt>
    <dgm:pt modelId="{947EEF5A-2E01-4F6A-B578-7B4844DBE337}" type="pres">
      <dgm:prSet presAssocID="{D8F6E7D6-41C9-4369-99F0-0226BA21A847}" presName="childText" presStyleLbl="conFgAcc1" presStyleIdx="0" presStyleCnt="5">
        <dgm:presLayoutVars>
          <dgm:bulletEnabled val="1"/>
        </dgm:presLayoutVars>
      </dgm:prSet>
      <dgm:spPr/>
    </dgm:pt>
    <dgm:pt modelId="{B46D1606-3A51-4493-87BF-8850919F3798}" type="pres">
      <dgm:prSet presAssocID="{61504690-3C61-4F04-894B-E5EF7019FCE5}" presName="spaceBetweenRectangles" presStyleCnt="0"/>
      <dgm:spPr/>
    </dgm:pt>
    <dgm:pt modelId="{33E0DF6F-73B0-4F33-AA86-9436637C9F13}" type="pres">
      <dgm:prSet presAssocID="{3D724618-E948-41D3-89F8-8EFD10CE0F17}" presName="parentLin" presStyleCnt="0"/>
      <dgm:spPr/>
    </dgm:pt>
    <dgm:pt modelId="{AA0E047C-32FF-4C5B-9A48-78B6055C7512}" type="pres">
      <dgm:prSet presAssocID="{3D724618-E948-41D3-89F8-8EFD10CE0F17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62699F7B-41CF-4A9E-8B51-D00A823AD498}" type="pres">
      <dgm:prSet presAssocID="{3D724618-E948-41D3-89F8-8EFD10CE0F17}" presName="parentText" presStyleLbl="node1" presStyleIdx="1" presStyleCnt="5" custLinFactNeighborX="-4687" custLinFactNeighborY="191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AA1E9-F719-45D5-AD80-6345E91D6976}" type="pres">
      <dgm:prSet presAssocID="{3D724618-E948-41D3-89F8-8EFD10CE0F17}" presName="negativeSpace" presStyleCnt="0"/>
      <dgm:spPr/>
    </dgm:pt>
    <dgm:pt modelId="{D11C0F84-28DC-4EA1-BD8D-869CAEC8780B}" type="pres">
      <dgm:prSet presAssocID="{3D724618-E948-41D3-89F8-8EFD10CE0F17}" presName="childText" presStyleLbl="conFgAcc1" presStyleIdx="1" presStyleCnt="5">
        <dgm:presLayoutVars>
          <dgm:bulletEnabled val="1"/>
        </dgm:presLayoutVars>
      </dgm:prSet>
      <dgm:spPr/>
    </dgm:pt>
    <dgm:pt modelId="{25E05117-1665-4F29-835E-350524D36520}" type="pres">
      <dgm:prSet presAssocID="{7830C338-2D7C-4453-B684-7A464CE1DE57}" presName="spaceBetweenRectangles" presStyleCnt="0"/>
      <dgm:spPr/>
    </dgm:pt>
    <dgm:pt modelId="{8CA12D6E-15A5-4E13-9AAB-5BA2279818CF}" type="pres">
      <dgm:prSet presAssocID="{C2F49573-01D6-46E5-B1E4-F0C49A315329}" presName="parentLin" presStyleCnt="0"/>
      <dgm:spPr/>
    </dgm:pt>
    <dgm:pt modelId="{70CB59EF-1233-4C7C-9BC4-34618B7A972E}" type="pres">
      <dgm:prSet presAssocID="{C2F49573-01D6-46E5-B1E4-F0C49A315329}" presName="parentLeftMargin" presStyleLbl="node1" presStyleIdx="1" presStyleCnt="5"/>
      <dgm:spPr/>
      <dgm:t>
        <a:bodyPr/>
        <a:lstStyle/>
        <a:p>
          <a:endParaRPr lang="en-US"/>
        </a:p>
      </dgm:t>
    </dgm:pt>
    <dgm:pt modelId="{24828CC9-C96E-4FBE-923B-BD633DC484B0}" type="pres">
      <dgm:prSet presAssocID="{C2F49573-01D6-46E5-B1E4-F0C49A315329}" presName="parentText" presStyleLbl="node1" presStyleIdx="2" presStyleCnt="5" custScaleY="2191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CED141-1522-4799-9BDF-ED6CFDEC0722}" type="pres">
      <dgm:prSet presAssocID="{C2F49573-01D6-46E5-B1E4-F0C49A315329}" presName="negativeSpace" presStyleCnt="0"/>
      <dgm:spPr/>
    </dgm:pt>
    <dgm:pt modelId="{E19CB627-BD72-4CDE-97D8-461002C2754E}" type="pres">
      <dgm:prSet presAssocID="{C2F49573-01D6-46E5-B1E4-F0C49A315329}" presName="childText" presStyleLbl="conFgAcc1" presStyleIdx="2" presStyleCnt="5">
        <dgm:presLayoutVars>
          <dgm:bulletEnabled val="1"/>
        </dgm:presLayoutVars>
      </dgm:prSet>
      <dgm:spPr/>
    </dgm:pt>
    <dgm:pt modelId="{E99FD9F5-71B3-40EC-9124-9664950B69BA}" type="pres">
      <dgm:prSet presAssocID="{64FC8BC6-6D14-4271-9703-6644D7498E04}" presName="spaceBetweenRectangles" presStyleCnt="0"/>
      <dgm:spPr/>
    </dgm:pt>
    <dgm:pt modelId="{60E19E94-78DF-469B-BE27-30E361141B1D}" type="pres">
      <dgm:prSet presAssocID="{FFBDE944-A1DC-4334-B914-87A1804C1376}" presName="parentLin" presStyleCnt="0"/>
      <dgm:spPr/>
    </dgm:pt>
    <dgm:pt modelId="{18CD776A-8522-4A23-8DCB-E4023BE7F37B}" type="pres">
      <dgm:prSet presAssocID="{FFBDE944-A1DC-4334-B914-87A1804C1376}" presName="parentLeftMargin" presStyleLbl="node1" presStyleIdx="2" presStyleCnt="5"/>
      <dgm:spPr/>
      <dgm:t>
        <a:bodyPr/>
        <a:lstStyle/>
        <a:p>
          <a:endParaRPr lang="en-US"/>
        </a:p>
      </dgm:t>
    </dgm:pt>
    <dgm:pt modelId="{68E96C9E-BCFE-413E-9E2A-309372B35B03}" type="pres">
      <dgm:prSet presAssocID="{FFBDE944-A1DC-4334-B914-87A1804C1376}" presName="parentText" presStyleLbl="node1" presStyleIdx="3" presStyleCnt="5" custScaleY="138768" custLinFactNeighborX="-937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1B8E70-ED05-41F2-85C8-0C50DDF1A900}" type="pres">
      <dgm:prSet presAssocID="{FFBDE944-A1DC-4334-B914-87A1804C1376}" presName="negativeSpace" presStyleCnt="0"/>
      <dgm:spPr/>
    </dgm:pt>
    <dgm:pt modelId="{E1FD7BDF-0B4F-4AC4-A224-38BABC6BADC7}" type="pres">
      <dgm:prSet presAssocID="{FFBDE944-A1DC-4334-B914-87A1804C1376}" presName="childText" presStyleLbl="conFgAcc1" presStyleIdx="3" presStyleCnt="5">
        <dgm:presLayoutVars>
          <dgm:bulletEnabled val="1"/>
        </dgm:presLayoutVars>
      </dgm:prSet>
      <dgm:spPr/>
    </dgm:pt>
    <dgm:pt modelId="{0DE9250F-5821-408D-AA74-62FBFCC2FD87}" type="pres">
      <dgm:prSet presAssocID="{7E6B5075-3004-4AAC-8BC8-DBE323881785}" presName="spaceBetweenRectangles" presStyleCnt="0"/>
      <dgm:spPr/>
    </dgm:pt>
    <dgm:pt modelId="{3A096D4A-B29D-4D5A-A194-B9AF365FE491}" type="pres">
      <dgm:prSet presAssocID="{1B376BA3-4271-4B07-903B-546F9DD68168}" presName="parentLin" presStyleCnt="0"/>
      <dgm:spPr/>
    </dgm:pt>
    <dgm:pt modelId="{467CA41E-0F4F-4CF7-83D3-BE5FDC608225}" type="pres">
      <dgm:prSet presAssocID="{1B376BA3-4271-4B07-903B-546F9DD68168}" presName="parentLeftMargin" presStyleLbl="node1" presStyleIdx="3" presStyleCnt="5"/>
      <dgm:spPr/>
      <dgm:t>
        <a:bodyPr/>
        <a:lstStyle/>
        <a:p>
          <a:endParaRPr lang="en-US"/>
        </a:p>
      </dgm:t>
    </dgm:pt>
    <dgm:pt modelId="{5074AFB0-97EA-41BD-AE2D-DAA5C7AA6D86}" type="pres">
      <dgm:prSet presAssocID="{1B376BA3-4271-4B07-903B-546F9DD68168}" presName="parentText" presStyleLbl="node1" presStyleIdx="4" presStyleCnt="5" custScaleY="13079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9F1378-3460-4BC2-9691-B914DB74D53E}" type="pres">
      <dgm:prSet presAssocID="{1B376BA3-4271-4B07-903B-546F9DD68168}" presName="negativeSpace" presStyleCnt="0"/>
      <dgm:spPr/>
    </dgm:pt>
    <dgm:pt modelId="{6303A89D-8BBA-4492-BE8C-886407593ED6}" type="pres">
      <dgm:prSet presAssocID="{1B376BA3-4271-4B07-903B-546F9DD68168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F7DA0654-BD64-4690-BF7B-5B90C7224680}" type="presOf" srcId="{53115F6D-C464-4651-9543-9FB83795DBBF}" destId="{F3820B31-D866-40BB-A19E-0EC514C1FCD3}" srcOrd="0" destOrd="0" presId="urn:microsoft.com/office/officeart/2005/8/layout/list1"/>
    <dgm:cxn modelId="{5BD57395-C973-4B1D-BDCB-CB7CA3D1FCF6}" srcId="{53115F6D-C464-4651-9543-9FB83795DBBF}" destId="{1B376BA3-4271-4B07-903B-546F9DD68168}" srcOrd="4" destOrd="0" parTransId="{6E8D47A3-C262-41A7-8AF3-54AA20A2055B}" sibTransId="{2B402483-1FA1-4985-B836-C82817FBA613}"/>
    <dgm:cxn modelId="{54B83D13-6001-4FC3-8FCA-9CC7C6107E34}" srcId="{53115F6D-C464-4651-9543-9FB83795DBBF}" destId="{D8F6E7D6-41C9-4369-99F0-0226BA21A847}" srcOrd="0" destOrd="0" parTransId="{536BA2BA-7517-4987-8B37-E15FF2A01282}" sibTransId="{61504690-3C61-4F04-894B-E5EF7019FCE5}"/>
    <dgm:cxn modelId="{02C5E524-67D9-462F-AD0B-34B4A3A6E758}" type="presOf" srcId="{1B376BA3-4271-4B07-903B-546F9DD68168}" destId="{467CA41E-0F4F-4CF7-83D3-BE5FDC608225}" srcOrd="0" destOrd="0" presId="urn:microsoft.com/office/officeart/2005/8/layout/list1"/>
    <dgm:cxn modelId="{E0DD44EB-E500-4215-BBC1-1FDB332E40FB}" type="presOf" srcId="{3D724618-E948-41D3-89F8-8EFD10CE0F17}" destId="{62699F7B-41CF-4A9E-8B51-D00A823AD498}" srcOrd="1" destOrd="0" presId="urn:microsoft.com/office/officeart/2005/8/layout/list1"/>
    <dgm:cxn modelId="{A9FDAF0B-33DF-4D3F-AE4E-691B5EE5F20F}" type="presOf" srcId="{FFBDE944-A1DC-4334-B914-87A1804C1376}" destId="{68E96C9E-BCFE-413E-9E2A-309372B35B03}" srcOrd="1" destOrd="0" presId="urn:microsoft.com/office/officeart/2005/8/layout/list1"/>
    <dgm:cxn modelId="{7DD4F25C-1D6A-4DE4-B3BF-CA7300ACB524}" type="presOf" srcId="{D8F6E7D6-41C9-4369-99F0-0226BA21A847}" destId="{2D4956F8-F068-4E1A-84C1-2C0107EAC940}" srcOrd="1" destOrd="0" presId="urn:microsoft.com/office/officeart/2005/8/layout/list1"/>
    <dgm:cxn modelId="{540DE23B-32BE-434B-AB4C-879E83A188C1}" srcId="{53115F6D-C464-4651-9543-9FB83795DBBF}" destId="{C2F49573-01D6-46E5-B1E4-F0C49A315329}" srcOrd="2" destOrd="0" parTransId="{10554497-9A95-41B5-82F5-F4DAD5000F75}" sibTransId="{64FC8BC6-6D14-4271-9703-6644D7498E04}"/>
    <dgm:cxn modelId="{CE32794B-E838-4701-8647-91CB54A6BD11}" type="presOf" srcId="{D8F6E7D6-41C9-4369-99F0-0226BA21A847}" destId="{4F21101B-824D-4C6E-A207-B7EE845950AA}" srcOrd="0" destOrd="0" presId="urn:microsoft.com/office/officeart/2005/8/layout/list1"/>
    <dgm:cxn modelId="{38F28F5C-26B6-47E3-9A01-8FF51C514807}" type="presOf" srcId="{1B376BA3-4271-4B07-903B-546F9DD68168}" destId="{5074AFB0-97EA-41BD-AE2D-DAA5C7AA6D86}" srcOrd="1" destOrd="0" presId="urn:microsoft.com/office/officeart/2005/8/layout/list1"/>
    <dgm:cxn modelId="{AFA40201-4198-4CB9-B708-A0F0B7FA5F00}" type="presOf" srcId="{C2F49573-01D6-46E5-B1E4-F0C49A315329}" destId="{70CB59EF-1233-4C7C-9BC4-34618B7A972E}" srcOrd="0" destOrd="0" presId="urn:microsoft.com/office/officeart/2005/8/layout/list1"/>
    <dgm:cxn modelId="{E78A3E73-5562-4B33-A20F-581220938C9D}" srcId="{53115F6D-C464-4651-9543-9FB83795DBBF}" destId="{3D724618-E948-41D3-89F8-8EFD10CE0F17}" srcOrd="1" destOrd="0" parTransId="{363B1CD6-83F2-473A-83BA-DC368F285EF8}" sibTransId="{7830C338-2D7C-4453-B684-7A464CE1DE57}"/>
    <dgm:cxn modelId="{7DB40494-EDFD-46A5-9908-B04B4CDE799A}" type="presOf" srcId="{3D724618-E948-41D3-89F8-8EFD10CE0F17}" destId="{AA0E047C-32FF-4C5B-9A48-78B6055C7512}" srcOrd="0" destOrd="0" presId="urn:microsoft.com/office/officeart/2005/8/layout/list1"/>
    <dgm:cxn modelId="{10177E14-37D5-48D2-A166-16D50B74714F}" type="presOf" srcId="{FFBDE944-A1DC-4334-B914-87A1804C1376}" destId="{18CD776A-8522-4A23-8DCB-E4023BE7F37B}" srcOrd="0" destOrd="0" presId="urn:microsoft.com/office/officeart/2005/8/layout/list1"/>
    <dgm:cxn modelId="{7917B648-7B3E-4BEE-8943-BD816BA30772}" type="presOf" srcId="{C2F49573-01D6-46E5-B1E4-F0C49A315329}" destId="{24828CC9-C96E-4FBE-923B-BD633DC484B0}" srcOrd="1" destOrd="0" presId="urn:microsoft.com/office/officeart/2005/8/layout/list1"/>
    <dgm:cxn modelId="{6360C23C-3018-4439-8DE7-5278EEA71AA2}" srcId="{53115F6D-C464-4651-9543-9FB83795DBBF}" destId="{FFBDE944-A1DC-4334-B914-87A1804C1376}" srcOrd="3" destOrd="0" parTransId="{CC2828F4-E089-4D88-BC1E-B67EA068437F}" sibTransId="{7E6B5075-3004-4AAC-8BC8-DBE323881785}"/>
    <dgm:cxn modelId="{64159901-5C94-4839-BDDD-4A9D8BCE2D3D}" type="presParOf" srcId="{F3820B31-D866-40BB-A19E-0EC514C1FCD3}" destId="{0E2E3F0B-6FC5-4721-ABB0-47716C9E5128}" srcOrd="0" destOrd="0" presId="urn:microsoft.com/office/officeart/2005/8/layout/list1"/>
    <dgm:cxn modelId="{A9C4B517-F20A-4933-BF51-66BE904E023A}" type="presParOf" srcId="{0E2E3F0B-6FC5-4721-ABB0-47716C9E5128}" destId="{4F21101B-824D-4C6E-A207-B7EE845950AA}" srcOrd="0" destOrd="0" presId="urn:microsoft.com/office/officeart/2005/8/layout/list1"/>
    <dgm:cxn modelId="{2736DD7D-28A3-4055-87EF-127E5A54C01B}" type="presParOf" srcId="{0E2E3F0B-6FC5-4721-ABB0-47716C9E5128}" destId="{2D4956F8-F068-4E1A-84C1-2C0107EAC940}" srcOrd="1" destOrd="0" presId="urn:microsoft.com/office/officeart/2005/8/layout/list1"/>
    <dgm:cxn modelId="{F38D1306-2496-4448-AE40-8AF485D99ECC}" type="presParOf" srcId="{F3820B31-D866-40BB-A19E-0EC514C1FCD3}" destId="{FF5A10B3-2BAF-4366-B0E4-891B0339A97B}" srcOrd="1" destOrd="0" presId="urn:microsoft.com/office/officeart/2005/8/layout/list1"/>
    <dgm:cxn modelId="{5E913E9F-0B56-4419-9669-A7D3F1FE3655}" type="presParOf" srcId="{F3820B31-D866-40BB-A19E-0EC514C1FCD3}" destId="{947EEF5A-2E01-4F6A-B578-7B4844DBE337}" srcOrd="2" destOrd="0" presId="urn:microsoft.com/office/officeart/2005/8/layout/list1"/>
    <dgm:cxn modelId="{CC542005-EA36-48B0-992A-CCA9821395FD}" type="presParOf" srcId="{F3820B31-D866-40BB-A19E-0EC514C1FCD3}" destId="{B46D1606-3A51-4493-87BF-8850919F3798}" srcOrd="3" destOrd="0" presId="urn:microsoft.com/office/officeart/2005/8/layout/list1"/>
    <dgm:cxn modelId="{11C22E62-9BAB-4DE3-8B08-39A3298DCC80}" type="presParOf" srcId="{F3820B31-D866-40BB-A19E-0EC514C1FCD3}" destId="{33E0DF6F-73B0-4F33-AA86-9436637C9F13}" srcOrd="4" destOrd="0" presId="urn:microsoft.com/office/officeart/2005/8/layout/list1"/>
    <dgm:cxn modelId="{CF58B602-385A-4A39-8511-D31F2E5A537A}" type="presParOf" srcId="{33E0DF6F-73B0-4F33-AA86-9436637C9F13}" destId="{AA0E047C-32FF-4C5B-9A48-78B6055C7512}" srcOrd="0" destOrd="0" presId="urn:microsoft.com/office/officeart/2005/8/layout/list1"/>
    <dgm:cxn modelId="{A59D48A5-8BBC-4B20-AC05-1B5A129B2088}" type="presParOf" srcId="{33E0DF6F-73B0-4F33-AA86-9436637C9F13}" destId="{62699F7B-41CF-4A9E-8B51-D00A823AD498}" srcOrd="1" destOrd="0" presId="urn:microsoft.com/office/officeart/2005/8/layout/list1"/>
    <dgm:cxn modelId="{D58C0128-2C44-4E49-BB16-D8022ACF3113}" type="presParOf" srcId="{F3820B31-D866-40BB-A19E-0EC514C1FCD3}" destId="{D3AAA1E9-F719-45D5-AD80-6345E91D6976}" srcOrd="5" destOrd="0" presId="urn:microsoft.com/office/officeart/2005/8/layout/list1"/>
    <dgm:cxn modelId="{BCC28295-146D-4EE3-9246-8F5A2399ED35}" type="presParOf" srcId="{F3820B31-D866-40BB-A19E-0EC514C1FCD3}" destId="{D11C0F84-28DC-4EA1-BD8D-869CAEC8780B}" srcOrd="6" destOrd="0" presId="urn:microsoft.com/office/officeart/2005/8/layout/list1"/>
    <dgm:cxn modelId="{3418B3B0-DAA7-4638-96C9-84DC4004B0AB}" type="presParOf" srcId="{F3820B31-D866-40BB-A19E-0EC514C1FCD3}" destId="{25E05117-1665-4F29-835E-350524D36520}" srcOrd="7" destOrd="0" presId="urn:microsoft.com/office/officeart/2005/8/layout/list1"/>
    <dgm:cxn modelId="{B20EAF35-4873-4236-8851-FEA71030F61D}" type="presParOf" srcId="{F3820B31-D866-40BB-A19E-0EC514C1FCD3}" destId="{8CA12D6E-15A5-4E13-9AAB-5BA2279818CF}" srcOrd="8" destOrd="0" presId="urn:microsoft.com/office/officeart/2005/8/layout/list1"/>
    <dgm:cxn modelId="{5F5B7B81-2A9A-4F0F-A877-A25DA7374020}" type="presParOf" srcId="{8CA12D6E-15A5-4E13-9AAB-5BA2279818CF}" destId="{70CB59EF-1233-4C7C-9BC4-34618B7A972E}" srcOrd="0" destOrd="0" presId="urn:microsoft.com/office/officeart/2005/8/layout/list1"/>
    <dgm:cxn modelId="{1CD55E26-3EE4-4E98-A5BF-814562829137}" type="presParOf" srcId="{8CA12D6E-15A5-4E13-9AAB-5BA2279818CF}" destId="{24828CC9-C96E-4FBE-923B-BD633DC484B0}" srcOrd="1" destOrd="0" presId="urn:microsoft.com/office/officeart/2005/8/layout/list1"/>
    <dgm:cxn modelId="{B2D25C95-B970-49BB-AE7F-BEEA5DB196EB}" type="presParOf" srcId="{F3820B31-D866-40BB-A19E-0EC514C1FCD3}" destId="{51CED141-1522-4799-9BDF-ED6CFDEC0722}" srcOrd="9" destOrd="0" presId="urn:microsoft.com/office/officeart/2005/8/layout/list1"/>
    <dgm:cxn modelId="{82B33E0C-1D2E-4D3D-8C56-609B63570742}" type="presParOf" srcId="{F3820B31-D866-40BB-A19E-0EC514C1FCD3}" destId="{E19CB627-BD72-4CDE-97D8-461002C2754E}" srcOrd="10" destOrd="0" presId="urn:microsoft.com/office/officeart/2005/8/layout/list1"/>
    <dgm:cxn modelId="{EF8908CA-53E0-445B-8A0F-0BBDE36232E3}" type="presParOf" srcId="{F3820B31-D866-40BB-A19E-0EC514C1FCD3}" destId="{E99FD9F5-71B3-40EC-9124-9664950B69BA}" srcOrd="11" destOrd="0" presId="urn:microsoft.com/office/officeart/2005/8/layout/list1"/>
    <dgm:cxn modelId="{C2EF187C-C9B0-4F1A-A8B3-3E27F00E29F9}" type="presParOf" srcId="{F3820B31-D866-40BB-A19E-0EC514C1FCD3}" destId="{60E19E94-78DF-469B-BE27-30E361141B1D}" srcOrd="12" destOrd="0" presId="urn:microsoft.com/office/officeart/2005/8/layout/list1"/>
    <dgm:cxn modelId="{D8A9E5ED-8C12-4A2D-A0FE-815CD2568884}" type="presParOf" srcId="{60E19E94-78DF-469B-BE27-30E361141B1D}" destId="{18CD776A-8522-4A23-8DCB-E4023BE7F37B}" srcOrd="0" destOrd="0" presId="urn:microsoft.com/office/officeart/2005/8/layout/list1"/>
    <dgm:cxn modelId="{CDD82037-ACD0-476E-B0EE-72612010B706}" type="presParOf" srcId="{60E19E94-78DF-469B-BE27-30E361141B1D}" destId="{68E96C9E-BCFE-413E-9E2A-309372B35B03}" srcOrd="1" destOrd="0" presId="urn:microsoft.com/office/officeart/2005/8/layout/list1"/>
    <dgm:cxn modelId="{848D79C7-801F-40B0-946A-315F4CB719F7}" type="presParOf" srcId="{F3820B31-D866-40BB-A19E-0EC514C1FCD3}" destId="{F81B8E70-ED05-41F2-85C8-0C50DDF1A900}" srcOrd="13" destOrd="0" presId="urn:microsoft.com/office/officeart/2005/8/layout/list1"/>
    <dgm:cxn modelId="{9B5FF348-B852-4E22-961C-16BD9BA8B503}" type="presParOf" srcId="{F3820B31-D866-40BB-A19E-0EC514C1FCD3}" destId="{E1FD7BDF-0B4F-4AC4-A224-38BABC6BADC7}" srcOrd="14" destOrd="0" presId="urn:microsoft.com/office/officeart/2005/8/layout/list1"/>
    <dgm:cxn modelId="{AC15E5DA-A02A-4F39-AC40-B4454339BBBF}" type="presParOf" srcId="{F3820B31-D866-40BB-A19E-0EC514C1FCD3}" destId="{0DE9250F-5821-408D-AA74-62FBFCC2FD87}" srcOrd="15" destOrd="0" presId="urn:microsoft.com/office/officeart/2005/8/layout/list1"/>
    <dgm:cxn modelId="{DA3EF4A7-C20D-473F-B803-3EC9D0AE31A9}" type="presParOf" srcId="{F3820B31-D866-40BB-A19E-0EC514C1FCD3}" destId="{3A096D4A-B29D-4D5A-A194-B9AF365FE491}" srcOrd="16" destOrd="0" presId="urn:microsoft.com/office/officeart/2005/8/layout/list1"/>
    <dgm:cxn modelId="{0CE30847-7607-4BB3-823A-0E052EB68B46}" type="presParOf" srcId="{3A096D4A-B29D-4D5A-A194-B9AF365FE491}" destId="{467CA41E-0F4F-4CF7-83D3-BE5FDC608225}" srcOrd="0" destOrd="0" presId="urn:microsoft.com/office/officeart/2005/8/layout/list1"/>
    <dgm:cxn modelId="{DA8D3C62-2367-4ED1-96B9-18F823627115}" type="presParOf" srcId="{3A096D4A-B29D-4D5A-A194-B9AF365FE491}" destId="{5074AFB0-97EA-41BD-AE2D-DAA5C7AA6D86}" srcOrd="1" destOrd="0" presId="urn:microsoft.com/office/officeart/2005/8/layout/list1"/>
    <dgm:cxn modelId="{451809B0-6131-458A-A0C3-6238D11A7867}" type="presParOf" srcId="{F3820B31-D866-40BB-A19E-0EC514C1FCD3}" destId="{D49F1378-3460-4BC2-9691-B914DB74D53E}" srcOrd="17" destOrd="0" presId="urn:microsoft.com/office/officeart/2005/8/layout/list1"/>
    <dgm:cxn modelId="{A022FAE7-79BB-43A9-ADA3-26A8B1115440}" type="presParOf" srcId="{F3820B31-D866-40BB-A19E-0EC514C1FCD3}" destId="{6303A89D-8BBA-4492-BE8C-886407593ED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115F6D-C464-4651-9543-9FB83795DBBF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8F6E7D6-41C9-4369-99F0-0226BA21A847}">
      <dgm:prSet phldrT="[Text]" custT="1"/>
      <dgm:spPr/>
      <dgm:t>
        <a:bodyPr/>
        <a:lstStyle/>
        <a:p>
          <a:r>
            <a:rPr lang="th-TH" sz="2800" b="1" dirty="0" smtClean="0">
              <a:latin typeface="Angsana New" panose="02020603050405020304" pitchFamily="18" charset="-34"/>
              <a:cs typeface="Angsana New" panose="02020603050405020304" pitchFamily="18" charset="-34"/>
            </a:rPr>
            <a:t>ตามข้อบังคับมหาวิทยาลัยว่าด้วยการประเมินส่วนงาน</a:t>
          </a:r>
          <a:endParaRPr lang="en-US" sz="2800" b="1" dirty="0"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536BA2BA-7517-4987-8B37-E15FF2A01282}" type="parTrans" cxnId="{54B83D13-6001-4FC3-8FCA-9CC7C6107E34}">
      <dgm:prSet/>
      <dgm:spPr/>
      <dgm:t>
        <a:bodyPr/>
        <a:lstStyle/>
        <a:p>
          <a:endParaRPr lang="en-US"/>
        </a:p>
      </dgm:t>
    </dgm:pt>
    <dgm:pt modelId="{61504690-3C61-4F04-894B-E5EF7019FCE5}" type="sibTrans" cxnId="{54B83D13-6001-4FC3-8FCA-9CC7C6107E34}">
      <dgm:prSet/>
      <dgm:spPr/>
      <dgm:t>
        <a:bodyPr/>
        <a:lstStyle/>
        <a:p>
          <a:endParaRPr lang="en-US"/>
        </a:p>
      </dgm:t>
    </dgm:pt>
    <dgm:pt modelId="{3D724618-E948-41D3-89F8-8EFD10CE0F17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th-TH" sz="2800" b="1" dirty="0" smtClean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5 สำนัก</a:t>
          </a:r>
          <a:endParaRPr lang="en-US" sz="2800" b="1" dirty="0">
            <a:solidFill>
              <a:schemeClr val="tx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363B1CD6-83F2-473A-83BA-DC368F285EF8}" type="parTrans" cxnId="{E78A3E73-5562-4B33-A20F-581220938C9D}">
      <dgm:prSet/>
      <dgm:spPr/>
      <dgm:t>
        <a:bodyPr/>
        <a:lstStyle/>
        <a:p>
          <a:endParaRPr lang="en-US"/>
        </a:p>
      </dgm:t>
    </dgm:pt>
    <dgm:pt modelId="{7830C338-2D7C-4453-B684-7A464CE1DE57}" type="sibTrans" cxnId="{E78A3E73-5562-4B33-A20F-581220938C9D}">
      <dgm:prSet/>
      <dgm:spPr/>
      <dgm:t>
        <a:bodyPr/>
        <a:lstStyle/>
        <a:p>
          <a:endParaRPr lang="en-US"/>
        </a:p>
      </dgm:t>
    </dgm:pt>
    <dgm:pt modelId="{C2F49573-01D6-46E5-B1E4-F0C49A315329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th-TH" sz="2800" b="1" dirty="0" smtClean="0">
            <a:solidFill>
              <a:schemeClr val="accent4">
                <a:lumMod val="20000"/>
                <a:lumOff val="80000"/>
              </a:schemeClr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h-TH" sz="2800" b="1" dirty="0" smtClean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ประเมินระดับงาน</a:t>
          </a:r>
          <a:endParaRPr lang="en-US" sz="2800" b="1" dirty="0" smtClean="0">
            <a:solidFill>
              <a:schemeClr val="tx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  <a:p>
          <a:pPr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b="1" dirty="0">
            <a:solidFill>
              <a:schemeClr val="accent4">
                <a:lumMod val="20000"/>
                <a:lumOff val="80000"/>
              </a:schemeClr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10554497-9A95-41B5-82F5-F4DAD5000F75}" type="parTrans" cxnId="{540DE23B-32BE-434B-AB4C-879E83A188C1}">
      <dgm:prSet/>
      <dgm:spPr/>
      <dgm:t>
        <a:bodyPr/>
        <a:lstStyle/>
        <a:p>
          <a:endParaRPr lang="en-US"/>
        </a:p>
      </dgm:t>
    </dgm:pt>
    <dgm:pt modelId="{64FC8BC6-6D14-4271-9703-6644D7498E04}" type="sibTrans" cxnId="{540DE23B-32BE-434B-AB4C-879E83A188C1}">
      <dgm:prSet/>
      <dgm:spPr/>
      <dgm:t>
        <a:bodyPr/>
        <a:lstStyle/>
        <a:p>
          <a:endParaRPr lang="en-US"/>
        </a:p>
      </dgm:t>
    </dgm:pt>
    <dgm:pt modelId="{1B376BA3-4271-4B07-903B-546F9DD68168}">
      <dgm:prSet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th-TH" sz="2800" b="0" dirty="0" smtClean="0">
            <a:solidFill>
              <a:schemeClr val="tx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h-TH" sz="2800" b="1" dirty="0" smtClean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ปรับตัวชี้วัดให้ตรงประเด็นและเข้มข้นมากขึ้น โดยเฉพาะตัวชี้วัด </a:t>
          </a:r>
          <a:r>
            <a:rPr lang="en-US" sz="2800" b="1" dirty="0" smtClean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OKRs</a:t>
          </a:r>
        </a:p>
        <a:p>
          <a:pPr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b="1" dirty="0">
            <a:solidFill>
              <a:schemeClr val="tx1"/>
            </a:solidFill>
            <a:cs typeface="+mj-cs"/>
          </a:endParaRPr>
        </a:p>
      </dgm:t>
    </dgm:pt>
    <dgm:pt modelId="{2B402483-1FA1-4985-B836-C82817FBA613}" type="sibTrans" cxnId="{5BD57395-C973-4B1D-BDCB-CB7CA3D1FCF6}">
      <dgm:prSet/>
      <dgm:spPr/>
      <dgm:t>
        <a:bodyPr/>
        <a:lstStyle/>
        <a:p>
          <a:endParaRPr lang="en-US"/>
        </a:p>
      </dgm:t>
    </dgm:pt>
    <dgm:pt modelId="{6E8D47A3-C262-41A7-8AF3-54AA20A2055B}" type="parTrans" cxnId="{5BD57395-C973-4B1D-BDCB-CB7CA3D1FCF6}">
      <dgm:prSet/>
      <dgm:spPr/>
      <dgm:t>
        <a:bodyPr/>
        <a:lstStyle/>
        <a:p>
          <a:endParaRPr lang="en-US"/>
        </a:p>
      </dgm:t>
    </dgm:pt>
    <dgm:pt modelId="{4E7BC0AF-06B2-47E8-8669-25D91022A8F3}">
      <dgm:prSet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th-TH" sz="2800" b="1" dirty="0" smtClean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ประเมินระดับกอง / ฝ่าย / กลุ่มภารกิจ</a:t>
          </a:r>
          <a:endParaRPr lang="en-US" sz="2800" b="1" dirty="0">
            <a:solidFill>
              <a:schemeClr val="tx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6D22968E-A5F9-4EE0-A9ED-D53A90955B69}" type="parTrans" cxnId="{C5A268BC-7370-4E87-9E2D-296010E83CFB}">
      <dgm:prSet/>
      <dgm:spPr/>
      <dgm:t>
        <a:bodyPr/>
        <a:lstStyle/>
        <a:p>
          <a:endParaRPr lang="en-US"/>
        </a:p>
      </dgm:t>
    </dgm:pt>
    <dgm:pt modelId="{56D4721F-C65F-4020-80C2-79203A9DC864}" type="sibTrans" cxnId="{C5A268BC-7370-4E87-9E2D-296010E83CFB}">
      <dgm:prSet/>
      <dgm:spPr/>
      <dgm:t>
        <a:bodyPr/>
        <a:lstStyle/>
        <a:p>
          <a:endParaRPr lang="en-US"/>
        </a:p>
      </dgm:t>
    </dgm:pt>
    <dgm:pt modelId="{F3820B31-D866-40BB-A19E-0EC514C1FCD3}" type="pres">
      <dgm:prSet presAssocID="{53115F6D-C464-4651-9543-9FB83795DBB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E2E3F0B-6FC5-4721-ABB0-47716C9E5128}" type="pres">
      <dgm:prSet presAssocID="{D8F6E7D6-41C9-4369-99F0-0226BA21A847}" presName="parentLin" presStyleCnt="0"/>
      <dgm:spPr/>
    </dgm:pt>
    <dgm:pt modelId="{4F21101B-824D-4C6E-A207-B7EE845950AA}" type="pres">
      <dgm:prSet presAssocID="{D8F6E7D6-41C9-4369-99F0-0226BA21A847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2D4956F8-F068-4E1A-84C1-2C0107EAC940}" type="pres">
      <dgm:prSet presAssocID="{D8F6E7D6-41C9-4369-99F0-0226BA21A847}" presName="parentText" presStyleLbl="node1" presStyleIdx="0" presStyleCnt="5" custScaleY="68143" custLinFactNeighborX="5973" custLinFactNeighborY="-249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5A10B3-2BAF-4366-B0E4-891B0339A97B}" type="pres">
      <dgm:prSet presAssocID="{D8F6E7D6-41C9-4369-99F0-0226BA21A847}" presName="negativeSpace" presStyleCnt="0"/>
      <dgm:spPr/>
    </dgm:pt>
    <dgm:pt modelId="{947EEF5A-2E01-4F6A-B578-7B4844DBE337}" type="pres">
      <dgm:prSet presAssocID="{D8F6E7D6-41C9-4369-99F0-0226BA21A847}" presName="childText" presStyleLbl="conFgAcc1" presStyleIdx="0" presStyleCnt="5" custLinFactNeighborX="498" custLinFactNeighborY="-3568">
        <dgm:presLayoutVars>
          <dgm:bulletEnabled val="1"/>
        </dgm:presLayoutVars>
      </dgm:prSet>
      <dgm:spPr/>
    </dgm:pt>
    <dgm:pt modelId="{B46D1606-3A51-4493-87BF-8850919F3798}" type="pres">
      <dgm:prSet presAssocID="{61504690-3C61-4F04-894B-E5EF7019FCE5}" presName="spaceBetweenRectangles" presStyleCnt="0"/>
      <dgm:spPr/>
    </dgm:pt>
    <dgm:pt modelId="{33E0DF6F-73B0-4F33-AA86-9436637C9F13}" type="pres">
      <dgm:prSet presAssocID="{3D724618-E948-41D3-89F8-8EFD10CE0F17}" presName="parentLin" presStyleCnt="0"/>
      <dgm:spPr/>
    </dgm:pt>
    <dgm:pt modelId="{AA0E047C-32FF-4C5B-9A48-78B6055C7512}" type="pres">
      <dgm:prSet presAssocID="{3D724618-E948-41D3-89F8-8EFD10CE0F17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62699F7B-41CF-4A9E-8B51-D00A823AD498}" type="pres">
      <dgm:prSet presAssocID="{3D724618-E948-41D3-89F8-8EFD10CE0F17}" presName="parentText" presStyleLbl="node1" presStyleIdx="1" presStyleCnt="5" custScaleY="54405" custLinFactNeighborX="-26590" custLinFactNeighborY="-1088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AA1E9-F719-45D5-AD80-6345E91D6976}" type="pres">
      <dgm:prSet presAssocID="{3D724618-E948-41D3-89F8-8EFD10CE0F17}" presName="negativeSpace" presStyleCnt="0"/>
      <dgm:spPr/>
    </dgm:pt>
    <dgm:pt modelId="{D11C0F84-28DC-4EA1-BD8D-869CAEC8780B}" type="pres">
      <dgm:prSet presAssocID="{3D724618-E948-41D3-89F8-8EFD10CE0F17}" presName="childText" presStyleLbl="conFgAcc1" presStyleIdx="1" presStyleCnt="5">
        <dgm:presLayoutVars>
          <dgm:bulletEnabled val="1"/>
        </dgm:presLayoutVars>
      </dgm:prSet>
      <dgm:spPr/>
    </dgm:pt>
    <dgm:pt modelId="{25E05117-1665-4F29-835E-350524D36520}" type="pres">
      <dgm:prSet presAssocID="{7830C338-2D7C-4453-B684-7A464CE1DE57}" presName="spaceBetweenRectangles" presStyleCnt="0"/>
      <dgm:spPr/>
    </dgm:pt>
    <dgm:pt modelId="{8CA12D6E-15A5-4E13-9AAB-5BA2279818CF}" type="pres">
      <dgm:prSet presAssocID="{C2F49573-01D6-46E5-B1E4-F0C49A315329}" presName="parentLin" presStyleCnt="0"/>
      <dgm:spPr/>
    </dgm:pt>
    <dgm:pt modelId="{70CB59EF-1233-4C7C-9BC4-34618B7A972E}" type="pres">
      <dgm:prSet presAssocID="{C2F49573-01D6-46E5-B1E4-F0C49A315329}" presName="parentLeftMargin" presStyleLbl="node1" presStyleIdx="1" presStyleCnt="5"/>
      <dgm:spPr/>
      <dgm:t>
        <a:bodyPr/>
        <a:lstStyle/>
        <a:p>
          <a:endParaRPr lang="en-US"/>
        </a:p>
      </dgm:t>
    </dgm:pt>
    <dgm:pt modelId="{24828CC9-C96E-4FBE-923B-BD633DC484B0}" type="pres">
      <dgm:prSet presAssocID="{C2F49573-01D6-46E5-B1E4-F0C49A315329}" presName="parentText" presStyleLbl="node1" presStyleIdx="2" presStyleCnt="5" custScaleY="62132" custLinFactNeighborX="1991" custLinFactNeighborY="-685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CED141-1522-4799-9BDF-ED6CFDEC0722}" type="pres">
      <dgm:prSet presAssocID="{C2F49573-01D6-46E5-B1E4-F0C49A315329}" presName="negativeSpace" presStyleCnt="0"/>
      <dgm:spPr/>
    </dgm:pt>
    <dgm:pt modelId="{E19CB627-BD72-4CDE-97D8-461002C2754E}" type="pres">
      <dgm:prSet presAssocID="{C2F49573-01D6-46E5-B1E4-F0C49A315329}" presName="childText" presStyleLbl="conFgAcc1" presStyleIdx="2" presStyleCnt="5">
        <dgm:presLayoutVars>
          <dgm:bulletEnabled val="1"/>
        </dgm:presLayoutVars>
      </dgm:prSet>
      <dgm:spPr/>
    </dgm:pt>
    <dgm:pt modelId="{E99FD9F5-71B3-40EC-9124-9664950B69BA}" type="pres">
      <dgm:prSet presAssocID="{64FC8BC6-6D14-4271-9703-6644D7498E04}" presName="spaceBetweenRectangles" presStyleCnt="0"/>
      <dgm:spPr/>
    </dgm:pt>
    <dgm:pt modelId="{394ACFB0-4809-42B3-BD74-CF182C0C67BB}" type="pres">
      <dgm:prSet presAssocID="{4E7BC0AF-06B2-47E8-8669-25D91022A8F3}" presName="parentLin" presStyleCnt="0"/>
      <dgm:spPr/>
    </dgm:pt>
    <dgm:pt modelId="{B0380D9C-CF37-4439-936B-F4AF878EAC42}" type="pres">
      <dgm:prSet presAssocID="{4E7BC0AF-06B2-47E8-8669-25D91022A8F3}" presName="parentLeftMargin" presStyleLbl="node1" presStyleIdx="2" presStyleCnt="5"/>
      <dgm:spPr/>
      <dgm:t>
        <a:bodyPr/>
        <a:lstStyle/>
        <a:p>
          <a:endParaRPr lang="en-US"/>
        </a:p>
      </dgm:t>
    </dgm:pt>
    <dgm:pt modelId="{44406067-1F27-4B35-8DE1-1E70EAB6C805}" type="pres">
      <dgm:prSet presAssocID="{4E7BC0AF-06B2-47E8-8669-25D91022A8F3}" presName="parentText" presStyleLbl="node1" presStyleIdx="3" presStyleCnt="5" custScaleY="6783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798828-F3AF-44F9-BFE7-C6C4AF073F8E}" type="pres">
      <dgm:prSet presAssocID="{4E7BC0AF-06B2-47E8-8669-25D91022A8F3}" presName="negativeSpace" presStyleCnt="0"/>
      <dgm:spPr/>
    </dgm:pt>
    <dgm:pt modelId="{32CE8970-8149-4264-9311-C48B2030EF61}" type="pres">
      <dgm:prSet presAssocID="{4E7BC0AF-06B2-47E8-8669-25D91022A8F3}" presName="childText" presStyleLbl="conFgAcc1" presStyleIdx="3" presStyleCnt="5">
        <dgm:presLayoutVars>
          <dgm:bulletEnabled val="1"/>
        </dgm:presLayoutVars>
      </dgm:prSet>
      <dgm:spPr/>
    </dgm:pt>
    <dgm:pt modelId="{B61F868E-C69F-4774-8B28-EEE01B065647}" type="pres">
      <dgm:prSet presAssocID="{56D4721F-C65F-4020-80C2-79203A9DC864}" presName="spaceBetweenRectangles" presStyleCnt="0"/>
      <dgm:spPr/>
    </dgm:pt>
    <dgm:pt modelId="{3A096D4A-B29D-4D5A-A194-B9AF365FE491}" type="pres">
      <dgm:prSet presAssocID="{1B376BA3-4271-4B07-903B-546F9DD68168}" presName="parentLin" presStyleCnt="0"/>
      <dgm:spPr/>
    </dgm:pt>
    <dgm:pt modelId="{467CA41E-0F4F-4CF7-83D3-BE5FDC608225}" type="pres">
      <dgm:prSet presAssocID="{1B376BA3-4271-4B07-903B-546F9DD68168}" presName="parentLeftMargin" presStyleLbl="node1" presStyleIdx="3" presStyleCnt="5"/>
      <dgm:spPr/>
      <dgm:t>
        <a:bodyPr/>
        <a:lstStyle/>
        <a:p>
          <a:endParaRPr lang="en-US"/>
        </a:p>
      </dgm:t>
    </dgm:pt>
    <dgm:pt modelId="{5074AFB0-97EA-41BD-AE2D-DAA5C7AA6D86}" type="pres">
      <dgm:prSet presAssocID="{1B376BA3-4271-4B07-903B-546F9DD68168}" presName="parentText" presStyleLbl="node1" presStyleIdx="4" presStyleCnt="5" custScaleY="109796" custLinFactNeighborY="-717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9F1378-3460-4BC2-9691-B914DB74D53E}" type="pres">
      <dgm:prSet presAssocID="{1B376BA3-4271-4B07-903B-546F9DD68168}" presName="negativeSpace" presStyleCnt="0"/>
      <dgm:spPr/>
    </dgm:pt>
    <dgm:pt modelId="{6303A89D-8BBA-4492-BE8C-886407593ED6}" type="pres">
      <dgm:prSet presAssocID="{1B376BA3-4271-4B07-903B-546F9DD68168}" presName="childText" presStyleLbl="conFgAcc1" presStyleIdx="4" presStyleCnt="5" custLinFactNeighborX="-100" custLinFactNeighborY="-3916">
        <dgm:presLayoutVars>
          <dgm:bulletEnabled val="1"/>
        </dgm:presLayoutVars>
      </dgm:prSet>
      <dgm:spPr/>
    </dgm:pt>
  </dgm:ptLst>
  <dgm:cxnLst>
    <dgm:cxn modelId="{7917B648-7B3E-4BEE-8943-BD816BA30772}" type="presOf" srcId="{C2F49573-01D6-46E5-B1E4-F0C49A315329}" destId="{24828CC9-C96E-4FBE-923B-BD633DC484B0}" srcOrd="1" destOrd="0" presId="urn:microsoft.com/office/officeart/2005/8/layout/list1"/>
    <dgm:cxn modelId="{5BD57395-C973-4B1D-BDCB-CB7CA3D1FCF6}" srcId="{53115F6D-C464-4651-9543-9FB83795DBBF}" destId="{1B376BA3-4271-4B07-903B-546F9DD68168}" srcOrd="4" destOrd="0" parTransId="{6E8D47A3-C262-41A7-8AF3-54AA20A2055B}" sibTransId="{2B402483-1FA1-4985-B836-C82817FBA613}"/>
    <dgm:cxn modelId="{AFA40201-4198-4CB9-B708-A0F0B7FA5F00}" type="presOf" srcId="{C2F49573-01D6-46E5-B1E4-F0C49A315329}" destId="{70CB59EF-1233-4C7C-9BC4-34618B7A972E}" srcOrd="0" destOrd="0" presId="urn:microsoft.com/office/officeart/2005/8/layout/list1"/>
    <dgm:cxn modelId="{02C5E524-67D9-462F-AD0B-34B4A3A6E758}" type="presOf" srcId="{1B376BA3-4271-4B07-903B-546F9DD68168}" destId="{467CA41E-0F4F-4CF7-83D3-BE5FDC608225}" srcOrd="0" destOrd="0" presId="urn:microsoft.com/office/officeart/2005/8/layout/list1"/>
    <dgm:cxn modelId="{5871C5E7-020A-4E11-A368-EF9CAE0C99D9}" type="presOf" srcId="{4E7BC0AF-06B2-47E8-8669-25D91022A8F3}" destId="{B0380D9C-CF37-4439-936B-F4AF878EAC42}" srcOrd="0" destOrd="0" presId="urn:microsoft.com/office/officeart/2005/8/layout/list1"/>
    <dgm:cxn modelId="{7DB40494-EDFD-46A5-9908-B04B4CDE799A}" type="presOf" srcId="{3D724618-E948-41D3-89F8-8EFD10CE0F17}" destId="{AA0E047C-32FF-4C5B-9A48-78B6055C7512}" srcOrd="0" destOrd="0" presId="urn:microsoft.com/office/officeart/2005/8/layout/list1"/>
    <dgm:cxn modelId="{C5A268BC-7370-4E87-9E2D-296010E83CFB}" srcId="{53115F6D-C464-4651-9543-9FB83795DBBF}" destId="{4E7BC0AF-06B2-47E8-8669-25D91022A8F3}" srcOrd="3" destOrd="0" parTransId="{6D22968E-A5F9-4EE0-A9ED-D53A90955B69}" sibTransId="{56D4721F-C65F-4020-80C2-79203A9DC864}"/>
    <dgm:cxn modelId="{54B83D13-6001-4FC3-8FCA-9CC7C6107E34}" srcId="{53115F6D-C464-4651-9543-9FB83795DBBF}" destId="{D8F6E7D6-41C9-4369-99F0-0226BA21A847}" srcOrd="0" destOrd="0" parTransId="{536BA2BA-7517-4987-8B37-E15FF2A01282}" sibTransId="{61504690-3C61-4F04-894B-E5EF7019FCE5}"/>
    <dgm:cxn modelId="{E78A3E73-5562-4B33-A20F-581220938C9D}" srcId="{53115F6D-C464-4651-9543-9FB83795DBBF}" destId="{3D724618-E948-41D3-89F8-8EFD10CE0F17}" srcOrd="1" destOrd="0" parTransId="{363B1CD6-83F2-473A-83BA-DC368F285EF8}" sibTransId="{7830C338-2D7C-4453-B684-7A464CE1DE57}"/>
    <dgm:cxn modelId="{CE32794B-E838-4701-8647-91CB54A6BD11}" type="presOf" srcId="{D8F6E7D6-41C9-4369-99F0-0226BA21A847}" destId="{4F21101B-824D-4C6E-A207-B7EE845950AA}" srcOrd="0" destOrd="0" presId="urn:microsoft.com/office/officeart/2005/8/layout/list1"/>
    <dgm:cxn modelId="{F7DA0654-BD64-4690-BF7B-5B90C7224680}" type="presOf" srcId="{53115F6D-C464-4651-9543-9FB83795DBBF}" destId="{F3820B31-D866-40BB-A19E-0EC514C1FCD3}" srcOrd="0" destOrd="0" presId="urn:microsoft.com/office/officeart/2005/8/layout/list1"/>
    <dgm:cxn modelId="{E0DD44EB-E500-4215-BBC1-1FDB332E40FB}" type="presOf" srcId="{3D724618-E948-41D3-89F8-8EFD10CE0F17}" destId="{62699F7B-41CF-4A9E-8B51-D00A823AD498}" srcOrd="1" destOrd="0" presId="urn:microsoft.com/office/officeart/2005/8/layout/list1"/>
    <dgm:cxn modelId="{E7245EBF-B1A9-4D4F-858B-71FE03A87EAF}" type="presOf" srcId="{4E7BC0AF-06B2-47E8-8669-25D91022A8F3}" destId="{44406067-1F27-4B35-8DE1-1E70EAB6C805}" srcOrd="1" destOrd="0" presId="urn:microsoft.com/office/officeart/2005/8/layout/list1"/>
    <dgm:cxn modelId="{540DE23B-32BE-434B-AB4C-879E83A188C1}" srcId="{53115F6D-C464-4651-9543-9FB83795DBBF}" destId="{C2F49573-01D6-46E5-B1E4-F0C49A315329}" srcOrd="2" destOrd="0" parTransId="{10554497-9A95-41B5-82F5-F4DAD5000F75}" sibTransId="{64FC8BC6-6D14-4271-9703-6644D7498E04}"/>
    <dgm:cxn modelId="{38F28F5C-26B6-47E3-9A01-8FF51C514807}" type="presOf" srcId="{1B376BA3-4271-4B07-903B-546F9DD68168}" destId="{5074AFB0-97EA-41BD-AE2D-DAA5C7AA6D86}" srcOrd="1" destOrd="0" presId="urn:microsoft.com/office/officeart/2005/8/layout/list1"/>
    <dgm:cxn modelId="{7DD4F25C-1D6A-4DE4-B3BF-CA7300ACB524}" type="presOf" srcId="{D8F6E7D6-41C9-4369-99F0-0226BA21A847}" destId="{2D4956F8-F068-4E1A-84C1-2C0107EAC940}" srcOrd="1" destOrd="0" presId="urn:microsoft.com/office/officeart/2005/8/layout/list1"/>
    <dgm:cxn modelId="{64159901-5C94-4839-BDDD-4A9D8BCE2D3D}" type="presParOf" srcId="{F3820B31-D866-40BB-A19E-0EC514C1FCD3}" destId="{0E2E3F0B-6FC5-4721-ABB0-47716C9E5128}" srcOrd="0" destOrd="0" presId="urn:microsoft.com/office/officeart/2005/8/layout/list1"/>
    <dgm:cxn modelId="{A9C4B517-F20A-4933-BF51-66BE904E023A}" type="presParOf" srcId="{0E2E3F0B-6FC5-4721-ABB0-47716C9E5128}" destId="{4F21101B-824D-4C6E-A207-B7EE845950AA}" srcOrd="0" destOrd="0" presId="urn:microsoft.com/office/officeart/2005/8/layout/list1"/>
    <dgm:cxn modelId="{2736DD7D-28A3-4055-87EF-127E5A54C01B}" type="presParOf" srcId="{0E2E3F0B-6FC5-4721-ABB0-47716C9E5128}" destId="{2D4956F8-F068-4E1A-84C1-2C0107EAC940}" srcOrd="1" destOrd="0" presId="urn:microsoft.com/office/officeart/2005/8/layout/list1"/>
    <dgm:cxn modelId="{F38D1306-2496-4448-AE40-8AF485D99ECC}" type="presParOf" srcId="{F3820B31-D866-40BB-A19E-0EC514C1FCD3}" destId="{FF5A10B3-2BAF-4366-B0E4-891B0339A97B}" srcOrd="1" destOrd="0" presId="urn:microsoft.com/office/officeart/2005/8/layout/list1"/>
    <dgm:cxn modelId="{5E913E9F-0B56-4419-9669-A7D3F1FE3655}" type="presParOf" srcId="{F3820B31-D866-40BB-A19E-0EC514C1FCD3}" destId="{947EEF5A-2E01-4F6A-B578-7B4844DBE337}" srcOrd="2" destOrd="0" presId="urn:microsoft.com/office/officeart/2005/8/layout/list1"/>
    <dgm:cxn modelId="{CC542005-EA36-48B0-992A-CCA9821395FD}" type="presParOf" srcId="{F3820B31-D866-40BB-A19E-0EC514C1FCD3}" destId="{B46D1606-3A51-4493-87BF-8850919F3798}" srcOrd="3" destOrd="0" presId="urn:microsoft.com/office/officeart/2005/8/layout/list1"/>
    <dgm:cxn modelId="{11C22E62-9BAB-4DE3-8B08-39A3298DCC80}" type="presParOf" srcId="{F3820B31-D866-40BB-A19E-0EC514C1FCD3}" destId="{33E0DF6F-73B0-4F33-AA86-9436637C9F13}" srcOrd="4" destOrd="0" presId="urn:microsoft.com/office/officeart/2005/8/layout/list1"/>
    <dgm:cxn modelId="{CF58B602-385A-4A39-8511-D31F2E5A537A}" type="presParOf" srcId="{33E0DF6F-73B0-4F33-AA86-9436637C9F13}" destId="{AA0E047C-32FF-4C5B-9A48-78B6055C7512}" srcOrd="0" destOrd="0" presId="urn:microsoft.com/office/officeart/2005/8/layout/list1"/>
    <dgm:cxn modelId="{A59D48A5-8BBC-4B20-AC05-1B5A129B2088}" type="presParOf" srcId="{33E0DF6F-73B0-4F33-AA86-9436637C9F13}" destId="{62699F7B-41CF-4A9E-8B51-D00A823AD498}" srcOrd="1" destOrd="0" presId="urn:microsoft.com/office/officeart/2005/8/layout/list1"/>
    <dgm:cxn modelId="{D58C0128-2C44-4E49-BB16-D8022ACF3113}" type="presParOf" srcId="{F3820B31-D866-40BB-A19E-0EC514C1FCD3}" destId="{D3AAA1E9-F719-45D5-AD80-6345E91D6976}" srcOrd="5" destOrd="0" presId="urn:microsoft.com/office/officeart/2005/8/layout/list1"/>
    <dgm:cxn modelId="{BCC28295-146D-4EE3-9246-8F5A2399ED35}" type="presParOf" srcId="{F3820B31-D866-40BB-A19E-0EC514C1FCD3}" destId="{D11C0F84-28DC-4EA1-BD8D-869CAEC8780B}" srcOrd="6" destOrd="0" presId="urn:microsoft.com/office/officeart/2005/8/layout/list1"/>
    <dgm:cxn modelId="{3418B3B0-DAA7-4638-96C9-84DC4004B0AB}" type="presParOf" srcId="{F3820B31-D866-40BB-A19E-0EC514C1FCD3}" destId="{25E05117-1665-4F29-835E-350524D36520}" srcOrd="7" destOrd="0" presId="urn:microsoft.com/office/officeart/2005/8/layout/list1"/>
    <dgm:cxn modelId="{B20EAF35-4873-4236-8851-FEA71030F61D}" type="presParOf" srcId="{F3820B31-D866-40BB-A19E-0EC514C1FCD3}" destId="{8CA12D6E-15A5-4E13-9AAB-5BA2279818CF}" srcOrd="8" destOrd="0" presId="urn:microsoft.com/office/officeart/2005/8/layout/list1"/>
    <dgm:cxn modelId="{5F5B7B81-2A9A-4F0F-A877-A25DA7374020}" type="presParOf" srcId="{8CA12D6E-15A5-4E13-9AAB-5BA2279818CF}" destId="{70CB59EF-1233-4C7C-9BC4-34618B7A972E}" srcOrd="0" destOrd="0" presId="urn:microsoft.com/office/officeart/2005/8/layout/list1"/>
    <dgm:cxn modelId="{1CD55E26-3EE4-4E98-A5BF-814562829137}" type="presParOf" srcId="{8CA12D6E-15A5-4E13-9AAB-5BA2279818CF}" destId="{24828CC9-C96E-4FBE-923B-BD633DC484B0}" srcOrd="1" destOrd="0" presId="urn:microsoft.com/office/officeart/2005/8/layout/list1"/>
    <dgm:cxn modelId="{B2D25C95-B970-49BB-AE7F-BEEA5DB196EB}" type="presParOf" srcId="{F3820B31-D866-40BB-A19E-0EC514C1FCD3}" destId="{51CED141-1522-4799-9BDF-ED6CFDEC0722}" srcOrd="9" destOrd="0" presId="urn:microsoft.com/office/officeart/2005/8/layout/list1"/>
    <dgm:cxn modelId="{82B33E0C-1D2E-4D3D-8C56-609B63570742}" type="presParOf" srcId="{F3820B31-D866-40BB-A19E-0EC514C1FCD3}" destId="{E19CB627-BD72-4CDE-97D8-461002C2754E}" srcOrd="10" destOrd="0" presId="urn:microsoft.com/office/officeart/2005/8/layout/list1"/>
    <dgm:cxn modelId="{EF8908CA-53E0-445B-8A0F-0BBDE36232E3}" type="presParOf" srcId="{F3820B31-D866-40BB-A19E-0EC514C1FCD3}" destId="{E99FD9F5-71B3-40EC-9124-9664950B69BA}" srcOrd="11" destOrd="0" presId="urn:microsoft.com/office/officeart/2005/8/layout/list1"/>
    <dgm:cxn modelId="{97799CF3-B904-46BD-99B4-BCD49A3B7AAB}" type="presParOf" srcId="{F3820B31-D866-40BB-A19E-0EC514C1FCD3}" destId="{394ACFB0-4809-42B3-BD74-CF182C0C67BB}" srcOrd="12" destOrd="0" presId="urn:microsoft.com/office/officeart/2005/8/layout/list1"/>
    <dgm:cxn modelId="{46F1AFBF-A103-4211-8ABB-EC7D9C0ABAB6}" type="presParOf" srcId="{394ACFB0-4809-42B3-BD74-CF182C0C67BB}" destId="{B0380D9C-CF37-4439-936B-F4AF878EAC42}" srcOrd="0" destOrd="0" presId="urn:microsoft.com/office/officeart/2005/8/layout/list1"/>
    <dgm:cxn modelId="{1DB4FA57-91C8-40E9-AD87-ECC4886D305E}" type="presParOf" srcId="{394ACFB0-4809-42B3-BD74-CF182C0C67BB}" destId="{44406067-1F27-4B35-8DE1-1E70EAB6C805}" srcOrd="1" destOrd="0" presId="urn:microsoft.com/office/officeart/2005/8/layout/list1"/>
    <dgm:cxn modelId="{7188E87F-5EF4-40E5-9D3A-ABA4805376AE}" type="presParOf" srcId="{F3820B31-D866-40BB-A19E-0EC514C1FCD3}" destId="{E4798828-F3AF-44F9-BFE7-C6C4AF073F8E}" srcOrd="13" destOrd="0" presId="urn:microsoft.com/office/officeart/2005/8/layout/list1"/>
    <dgm:cxn modelId="{32D6F96D-6C9A-471C-9DF4-87F1541A408B}" type="presParOf" srcId="{F3820B31-D866-40BB-A19E-0EC514C1FCD3}" destId="{32CE8970-8149-4264-9311-C48B2030EF61}" srcOrd="14" destOrd="0" presId="urn:microsoft.com/office/officeart/2005/8/layout/list1"/>
    <dgm:cxn modelId="{2E8044CD-48CC-4084-A50C-1CDAC0E84632}" type="presParOf" srcId="{F3820B31-D866-40BB-A19E-0EC514C1FCD3}" destId="{B61F868E-C69F-4774-8B28-EEE01B065647}" srcOrd="15" destOrd="0" presId="urn:microsoft.com/office/officeart/2005/8/layout/list1"/>
    <dgm:cxn modelId="{DA3EF4A7-C20D-473F-B803-3EC9D0AE31A9}" type="presParOf" srcId="{F3820B31-D866-40BB-A19E-0EC514C1FCD3}" destId="{3A096D4A-B29D-4D5A-A194-B9AF365FE491}" srcOrd="16" destOrd="0" presId="urn:microsoft.com/office/officeart/2005/8/layout/list1"/>
    <dgm:cxn modelId="{0CE30847-7607-4BB3-823A-0E052EB68B46}" type="presParOf" srcId="{3A096D4A-B29D-4D5A-A194-B9AF365FE491}" destId="{467CA41E-0F4F-4CF7-83D3-BE5FDC608225}" srcOrd="0" destOrd="0" presId="urn:microsoft.com/office/officeart/2005/8/layout/list1"/>
    <dgm:cxn modelId="{DA8D3C62-2367-4ED1-96B9-18F823627115}" type="presParOf" srcId="{3A096D4A-B29D-4D5A-A194-B9AF365FE491}" destId="{5074AFB0-97EA-41BD-AE2D-DAA5C7AA6D86}" srcOrd="1" destOrd="0" presId="urn:microsoft.com/office/officeart/2005/8/layout/list1"/>
    <dgm:cxn modelId="{451809B0-6131-458A-A0C3-6238D11A7867}" type="presParOf" srcId="{F3820B31-D866-40BB-A19E-0EC514C1FCD3}" destId="{D49F1378-3460-4BC2-9691-B914DB74D53E}" srcOrd="17" destOrd="0" presId="urn:microsoft.com/office/officeart/2005/8/layout/list1"/>
    <dgm:cxn modelId="{A022FAE7-79BB-43A9-ADA3-26A8B1115440}" type="presParOf" srcId="{F3820B31-D866-40BB-A19E-0EC514C1FCD3}" destId="{6303A89D-8BBA-4492-BE8C-886407593ED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7EEF5A-2E01-4F6A-B578-7B4844DBE337}">
      <dsp:nvSpPr>
        <dsp:cNvPr id="0" name=""/>
        <dsp:cNvSpPr/>
      </dsp:nvSpPr>
      <dsp:spPr>
        <a:xfrm>
          <a:off x="0" y="531191"/>
          <a:ext cx="81280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4956F8-F068-4E1A-84C1-2C0107EAC940}">
      <dsp:nvSpPr>
        <dsp:cNvPr id="0" name=""/>
        <dsp:cNvSpPr/>
      </dsp:nvSpPr>
      <dsp:spPr>
        <a:xfrm>
          <a:off x="406400" y="49742"/>
          <a:ext cx="5689600" cy="80616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latin typeface="Angsana New" panose="02020603050405020304" pitchFamily="18" charset="-34"/>
              <a:cs typeface="Angsana New" panose="02020603050405020304" pitchFamily="18" charset="-34"/>
            </a:rPr>
            <a:t>สนม. – ประเมินระดับงานของกอง / ฝ่าย ตามวัตถุประสงค์ในการจัดตั้ง</a:t>
          </a:r>
          <a:endParaRPr lang="en-US" sz="2800" b="1" kern="1200" dirty="0">
            <a:latin typeface="Angsana New" panose="02020603050405020304" pitchFamily="18" charset="-34"/>
            <a:cs typeface="Angsana New" panose="02020603050405020304" pitchFamily="18" charset="-34"/>
          </a:endParaRPr>
        </a:p>
      </dsp:txBody>
      <dsp:txXfrm>
        <a:off x="445754" y="89096"/>
        <a:ext cx="5610892" cy="727461"/>
      </dsp:txXfrm>
    </dsp:sp>
    <dsp:sp modelId="{D11C0F84-28DC-4EA1-BD8D-869CAEC8780B}">
      <dsp:nvSpPr>
        <dsp:cNvPr id="0" name=""/>
        <dsp:cNvSpPr/>
      </dsp:nvSpPr>
      <dsp:spPr>
        <a:xfrm>
          <a:off x="0" y="1529111"/>
          <a:ext cx="81280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838336"/>
              <a:satOff val="-2557"/>
              <a:lumOff val="-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699F7B-41CF-4A9E-8B51-D00A823AD498}">
      <dsp:nvSpPr>
        <dsp:cNvPr id="0" name=""/>
        <dsp:cNvSpPr/>
      </dsp:nvSpPr>
      <dsp:spPr>
        <a:xfrm>
          <a:off x="387352" y="1216848"/>
          <a:ext cx="5689600" cy="649440"/>
        </a:xfrm>
        <a:prstGeom prst="roundRect">
          <a:avLst/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สำนักวิจัยฯ - ประเมินผลตามตัวชี้วัดของแผน</a:t>
          </a:r>
          <a:endParaRPr lang="en-US" sz="2800" b="1" kern="1200" dirty="0">
            <a:solidFill>
              <a:schemeClr val="tx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sp:txBody>
      <dsp:txXfrm>
        <a:off x="419055" y="1248551"/>
        <a:ext cx="5626194" cy="586034"/>
      </dsp:txXfrm>
    </dsp:sp>
    <dsp:sp modelId="{E19CB627-BD72-4CDE-97D8-461002C2754E}">
      <dsp:nvSpPr>
        <dsp:cNvPr id="0" name=""/>
        <dsp:cNvSpPr/>
      </dsp:nvSpPr>
      <dsp:spPr>
        <a:xfrm>
          <a:off x="0" y="3300514"/>
          <a:ext cx="81280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828CC9-C96E-4FBE-923B-BD633DC484B0}">
      <dsp:nvSpPr>
        <dsp:cNvPr id="0" name=""/>
        <dsp:cNvSpPr/>
      </dsp:nvSpPr>
      <dsp:spPr>
        <a:xfrm>
          <a:off x="406400" y="2202311"/>
          <a:ext cx="5689600" cy="1422923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สำนักบริหารฯ – ประเมินตามพันธกิจของสำนัก และประเมินระดับฝ่ายสหกิจศึกษาและพัฒนาอาชีพ และตามตัวชี้วัดของแผน</a:t>
          </a:r>
          <a:endParaRPr lang="en-US" sz="2800" b="1" kern="1200" dirty="0">
            <a:solidFill>
              <a:schemeClr val="tx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sp:txBody>
      <dsp:txXfrm>
        <a:off x="475861" y="2271772"/>
        <a:ext cx="5550678" cy="1284001"/>
      </dsp:txXfrm>
    </dsp:sp>
    <dsp:sp modelId="{E1FD7BDF-0B4F-4AC4-A224-38BABC6BADC7}">
      <dsp:nvSpPr>
        <dsp:cNvPr id="0" name=""/>
        <dsp:cNvSpPr/>
      </dsp:nvSpPr>
      <dsp:spPr>
        <a:xfrm>
          <a:off x="0" y="4550209"/>
          <a:ext cx="81280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5515009"/>
              <a:satOff val="-7671"/>
              <a:lumOff val="-294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E96C9E-BCFE-413E-9E2A-309372B35B03}">
      <dsp:nvSpPr>
        <dsp:cNvPr id="0" name=""/>
        <dsp:cNvSpPr/>
      </dsp:nvSpPr>
      <dsp:spPr>
        <a:xfrm>
          <a:off x="368300" y="3973714"/>
          <a:ext cx="5689600" cy="901214"/>
        </a:xfrm>
        <a:prstGeom prst="roundRect">
          <a:avLst/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solidFill>
                <a:schemeClr val="tx1"/>
              </a:solidFill>
            </a:rPr>
            <a:t>สำนักหอสมุด - ประเมินตามวัตถุประสงค์ในการจัดตั้ง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412294" y="4017708"/>
        <a:ext cx="5601612" cy="813226"/>
      </dsp:txXfrm>
    </dsp:sp>
    <dsp:sp modelId="{6303A89D-8BBA-4492-BE8C-886407593ED6}">
      <dsp:nvSpPr>
        <dsp:cNvPr id="0" name=""/>
        <dsp:cNvSpPr/>
      </dsp:nvSpPr>
      <dsp:spPr>
        <a:xfrm>
          <a:off x="0" y="5748105"/>
          <a:ext cx="81280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74AFB0-97EA-41BD-AE2D-DAA5C7AA6D86}">
      <dsp:nvSpPr>
        <dsp:cNvPr id="0" name=""/>
        <dsp:cNvSpPr/>
      </dsp:nvSpPr>
      <dsp:spPr>
        <a:xfrm>
          <a:off x="406400" y="5223409"/>
          <a:ext cx="5689600" cy="849415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solidFill>
                <a:schemeClr val="tx1"/>
              </a:solidFill>
              <a:cs typeface="+mj-cs"/>
            </a:rPr>
            <a:t>สำนักงานสภาฯ</a:t>
          </a:r>
          <a:r>
            <a:rPr lang="en-US" sz="2800" b="1" kern="1200" dirty="0" smtClean="0">
              <a:solidFill>
                <a:schemeClr val="tx1"/>
              </a:solidFill>
              <a:cs typeface="+mj-cs"/>
            </a:rPr>
            <a:t> –</a:t>
          </a:r>
          <a:r>
            <a:rPr lang="th-TH" sz="2800" b="1" kern="1200" dirty="0" smtClean="0">
              <a:solidFill>
                <a:schemeClr val="tx1"/>
              </a:solidFill>
              <a:cs typeface="+mj-cs"/>
            </a:rPr>
            <a:t> ประเมินระดับงาน ตามวัตถุประสงค์ในการจัดตั้ง</a:t>
          </a:r>
          <a:r>
            <a:rPr lang="en-US" sz="2800" b="1" kern="1200" dirty="0" smtClean="0">
              <a:solidFill>
                <a:schemeClr val="tx1"/>
              </a:solidFill>
              <a:cs typeface="+mj-cs"/>
            </a:rPr>
            <a:t> </a:t>
          </a:r>
          <a:endParaRPr lang="en-US" sz="2800" b="1" kern="1200" dirty="0">
            <a:solidFill>
              <a:schemeClr val="tx1"/>
            </a:solidFill>
            <a:cs typeface="+mj-cs"/>
          </a:endParaRPr>
        </a:p>
      </dsp:txBody>
      <dsp:txXfrm>
        <a:off x="447865" y="5264874"/>
        <a:ext cx="5606670" cy="7664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7EEF5A-2E01-4F6A-B578-7B4844DBE337}">
      <dsp:nvSpPr>
        <dsp:cNvPr id="0" name=""/>
        <dsp:cNvSpPr/>
      </dsp:nvSpPr>
      <dsp:spPr>
        <a:xfrm>
          <a:off x="0" y="238141"/>
          <a:ext cx="8128000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4956F8-F068-4E1A-84C1-2C0107EAC940}">
      <dsp:nvSpPr>
        <dsp:cNvPr id="0" name=""/>
        <dsp:cNvSpPr/>
      </dsp:nvSpPr>
      <dsp:spPr>
        <a:xfrm>
          <a:off x="430674" y="67085"/>
          <a:ext cx="5689600" cy="58335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latin typeface="Angsana New" panose="02020603050405020304" pitchFamily="18" charset="-34"/>
              <a:cs typeface="Angsana New" panose="02020603050405020304" pitchFamily="18" charset="-34"/>
            </a:rPr>
            <a:t>ตามข้อบังคับมหาวิทยาลัยว่าด้วยการประเมินส่วนงาน</a:t>
          </a:r>
          <a:endParaRPr lang="en-US" sz="2800" b="1" kern="1200" dirty="0">
            <a:latin typeface="Angsana New" panose="02020603050405020304" pitchFamily="18" charset="-34"/>
            <a:cs typeface="Angsana New" panose="02020603050405020304" pitchFamily="18" charset="-34"/>
          </a:endParaRPr>
        </a:p>
      </dsp:txBody>
      <dsp:txXfrm>
        <a:off x="459151" y="95562"/>
        <a:ext cx="5632646" cy="526404"/>
      </dsp:txXfrm>
    </dsp:sp>
    <dsp:sp modelId="{D11C0F84-28DC-4EA1-BD8D-869CAEC8780B}">
      <dsp:nvSpPr>
        <dsp:cNvPr id="0" name=""/>
        <dsp:cNvSpPr/>
      </dsp:nvSpPr>
      <dsp:spPr>
        <a:xfrm>
          <a:off x="0" y="1168839"/>
          <a:ext cx="8128000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838336"/>
              <a:satOff val="-2557"/>
              <a:lumOff val="-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699F7B-41CF-4A9E-8B51-D00A823AD498}">
      <dsp:nvSpPr>
        <dsp:cNvPr id="0" name=""/>
        <dsp:cNvSpPr/>
      </dsp:nvSpPr>
      <dsp:spPr>
        <a:xfrm>
          <a:off x="298338" y="1037944"/>
          <a:ext cx="5689600" cy="46575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5 สำนัก</a:t>
          </a:r>
          <a:endParaRPr lang="en-US" sz="2800" b="1" kern="1200" dirty="0">
            <a:solidFill>
              <a:schemeClr val="tx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sp:txBody>
      <dsp:txXfrm>
        <a:off x="321074" y="1060680"/>
        <a:ext cx="5644128" cy="420278"/>
      </dsp:txXfrm>
    </dsp:sp>
    <dsp:sp modelId="{E19CB627-BD72-4CDE-97D8-461002C2754E}">
      <dsp:nvSpPr>
        <dsp:cNvPr id="0" name=""/>
        <dsp:cNvSpPr/>
      </dsp:nvSpPr>
      <dsp:spPr>
        <a:xfrm>
          <a:off x="0" y="2160098"/>
          <a:ext cx="8128000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828CC9-C96E-4FBE-923B-BD633DC484B0}">
      <dsp:nvSpPr>
        <dsp:cNvPr id="0" name=""/>
        <dsp:cNvSpPr/>
      </dsp:nvSpPr>
      <dsp:spPr>
        <a:xfrm>
          <a:off x="414491" y="1997572"/>
          <a:ext cx="5689600" cy="531899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th-TH" sz="2800" b="1" kern="1200" dirty="0" smtClean="0">
            <a:solidFill>
              <a:schemeClr val="accent4">
                <a:lumMod val="20000"/>
                <a:lumOff val="80000"/>
              </a:schemeClr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h-TH" sz="2800" b="1" kern="1200" dirty="0" smtClean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ประเมินระดับงาน</a:t>
          </a:r>
          <a:endParaRPr lang="en-US" sz="2800" b="1" kern="1200" dirty="0" smtClean="0">
            <a:solidFill>
              <a:schemeClr val="tx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>
            <a:solidFill>
              <a:schemeClr val="accent4">
                <a:lumMod val="20000"/>
                <a:lumOff val="80000"/>
              </a:schemeClr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sp:txBody>
      <dsp:txXfrm>
        <a:off x="440456" y="2023537"/>
        <a:ext cx="5637670" cy="479969"/>
      </dsp:txXfrm>
    </dsp:sp>
    <dsp:sp modelId="{32CE8970-8149-4264-9311-C48B2030EF61}">
      <dsp:nvSpPr>
        <dsp:cNvPr id="0" name=""/>
        <dsp:cNvSpPr/>
      </dsp:nvSpPr>
      <dsp:spPr>
        <a:xfrm>
          <a:off x="0" y="3200155"/>
          <a:ext cx="8128000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5515009"/>
              <a:satOff val="-7671"/>
              <a:lumOff val="-294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406067-1F27-4B35-8DE1-1E70EAB6C805}">
      <dsp:nvSpPr>
        <dsp:cNvPr id="0" name=""/>
        <dsp:cNvSpPr/>
      </dsp:nvSpPr>
      <dsp:spPr>
        <a:xfrm>
          <a:off x="406400" y="3047498"/>
          <a:ext cx="5689600" cy="580696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ประเมินระดับกอง / ฝ่าย / กลุ่มภารกิจ</a:t>
          </a:r>
          <a:endParaRPr lang="en-US" sz="2800" b="1" kern="1200" dirty="0">
            <a:solidFill>
              <a:schemeClr val="tx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sp:txBody>
      <dsp:txXfrm>
        <a:off x="434747" y="3075845"/>
        <a:ext cx="5632906" cy="524002"/>
      </dsp:txXfrm>
    </dsp:sp>
    <dsp:sp modelId="{6303A89D-8BBA-4492-BE8C-886407593ED6}">
      <dsp:nvSpPr>
        <dsp:cNvPr id="0" name=""/>
        <dsp:cNvSpPr/>
      </dsp:nvSpPr>
      <dsp:spPr>
        <a:xfrm>
          <a:off x="0" y="4582694"/>
          <a:ext cx="8128000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74AFB0-97EA-41BD-AE2D-DAA5C7AA6D86}">
      <dsp:nvSpPr>
        <dsp:cNvPr id="0" name=""/>
        <dsp:cNvSpPr/>
      </dsp:nvSpPr>
      <dsp:spPr>
        <a:xfrm>
          <a:off x="406400" y="4026097"/>
          <a:ext cx="5689600" cy="939941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th-TH" sz="2800" b="0" kern="1200" dirty="0" smtClean="0">
            <a:solidFill>
              <a:schemeClr val="tx1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h-TH" sz="2800" b="1" kern="1200" dirty="0" smtClean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ปรับตัวชี้วัดให้ตรงประเด็นและเข้มข้นมากขึ้น โดยเฉพาะตัวชี้วัด </a:t>
          </a:r>
          <a:r>
            <a:rPr lang="en-US" sz="2800" b="1" kern="1200" dirty="0" smtClean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OKRs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>
            <a:solidFill>
              <a:schemeClr val="tx1"/>
            </a:solidFill>
            <a:cs typeface="+mj-cs"/>
          </a:endParaRPr>
        </a:p>
      </dsp:txBody>
      <dsp:txXfrm>
        <a:off x="452284" y="4071981"/>
        <a:ext cx="5597832" cy="8481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B23-A0A1-4106-AD99-5E42197CD101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63F1-1833-4DA7-B760-7E6E37D1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676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B23-A0A1-4106-AD99-5E42197CD101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63F1-1833-4DA7-B760-7E6E37D1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756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B23-A0A1-4106-AD99-5E42197CD101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63F1-1833-4DA7-B760-7E6E37D1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461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B23-A0A1-4106-AD99-5E42197CD101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63F1-1833-4DA7-B760-7E6E37D1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B23-A0A1-4106-AD99-5E42197CD101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63F1-1833-4DA7-B760-7E6E37D1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805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B23-A0A1-4106-AD99-5E42197CD101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63F1-1833-4DA7-B760-7E6E37D1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951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B23-A0A1-4106-AD99-5E42197CD101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63F1-1833-4DA7-B760-7E6E37D1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314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B23-A0A1-4106-AD99-5E42197CD101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63F1-1833-4DA7-B760-7E6E37D1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64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B23-A0A1-4106-AD99-5E42197CD101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63F1-1833-4DA7-B760-7E6E37D1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285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B23-A0A1-4106-AD99-5E42197CD101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63F1-1833-4DA7-B760-7E6E37D1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495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B23-A0A1-4106-AD99-5E42197CD101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63F1-1833-4DA7-B760-7E6E37D1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070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70B23-A0A1-4106-AD99-5E42197CD101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D63F1-1833-4DA7-B760-7E6E37D1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57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9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68829"/>
            <a:ext cx="12192000" cy="692682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607290" y="2418936"/>
            <a:ext cx="5578771" cy="17543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การประกันคุณภาพภายใน</a:t>
            </a:r>
          </a:p>
          <a:p>
            <a:pPr algn="ctr"/>
            <a:r>
              <a:rPr lang="th-TH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ส่วนงานสนับสนุน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91404" y="405999"/>
            <a:ext cx="48317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สำนักงานมหาวิทยาลัย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13328" y="2508893"/>
            <a:ext cx="29754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สำนักหอสมุด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15019" y="1287857"/>
            <a:ext cx="66399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สำนักบริหารและพัฒนาวิชาการ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33791" y="4381011"/>
            <a:ext cx="82686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สำนักวิจัยและบริการวิชาการการเกษตร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37376" y="5602047"/>
            <a:ext cx="57150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สำนักงานสภามหาวิทยาลัย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8724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2153" y="1312585"/>
            <a:ext cx="4123809" cy="4400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52655" y="138578"/>
            <a:ext cx="655660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เหตุผลที่ต้องทำการประกันคุณภาพภายใน</a:t>
            </a:r>
          </a:p>
          <a:p>
            <a:pPr algn="ctr"/>
            <a:r>
              <a:rPr lang="th-TH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ส่วนงานสนับสนุน</a:t>
            </a:r>
            <a:endParaRPr lang="en-US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7147" y="1329875"/>
            <a:ext cx="38881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/>
              <a:t>พรบ. มหาวิทยาลัยแม่โจ้ พ.ศ.2560</a:t>
            </a:r>
          </a:p>
          <a:p>
            <a:pPr algn="ctr"/>
            <a:r>
              <a:rPr lang="th-TH" sz="2800" b="1" dirty="0" smtClean="0"/>
              <a:t>มาตรา 49</a:t>
            </a:r>
            <a:endParaRPr lang="en-US" sz="2800" b="1" dirty="0"/>
          </a:p>
        </p:txBody>
      </p:sp>
      <p:sp>
        <p:nvSpPr>
          <p:cNvPr id="7" name="Rectangular Callout 6"/>
          <p:cNvSpPr/>
          <p:nvPr/>
        </p:nvSpPr>
        <p:spPr>
          <a:xfrm>
            <a:off x="6373352" y="1657489"/>
            <a:ext cx="5470498" cy="906449"/>
          </a:xfrm>
          <a:prstGeom prst="wedgeRectCallout">
            <a:avLst>
              <a:gd name="adj1" fmla="val -75091"/>
              <a:gd name="adj2" fmla="val -28132"/>
            </a:avLst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</a:rPr>
              <a:t>ให้มีการประเมินส่วนงานของมหาวิทยาลัย เพื่อพัฒนาคุณภาพและมาตรฐานการศึกษาของมหาวิทยาลัย 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Rectangular Callout 9"/>
          <p:cNvSpPr/>
          <p:nvPr/>
        </p:nvSpPr>
        <p:spPr>
          <a:xfrm>
            <a:off x="7785652" y="2669167"/>
            <a:ext cx="4196964" cy="906449"/>
          </a:xfrm>
          <a:prstGeom prst="wedgeRectCallout">
            <a:avLst>
              <a:gd name="adj1" fmla="val 6810"/>
              <a:gd name="adj2" fmla="val -74390"/>
            </a:avLst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</a:rPr>
              <a:t>ด้วยระบบ หลักเกณฑ์ และวิธีการประเมิน ตามข้อบังคับของมหาวิทยาลัย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Rectangular Callout 11"/>
          <p:cNvSpPr/>
          <p:nvPr/>
        </p:nvSpPr>
        <p:spPr>
          <a:xfrm>
            <a:off x="3196354" y="3512585"/>
            <a:ext cx="4189194" cy="446126"/>
          </a:xfrm>
          <a:prstGeom prst="wedgeRectCallout">
            <a:avLst>
              <a:gd name="adj1" fmla="val 75714"/>
              <a:gd name="adj2" fmla="val -97430"/>
            </a:avLst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</a:rPr>
              <a:t>วัตถุประสงค์ 1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 : </a:t>
            </a:r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</a:rPr>
              <a:t>เพื่อให้เกิดการพัฒนา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Rectangular Callout 12"/>
          <p:cNvSpPr/>
          <p:nvPr/>
        </p:nvSpPr>
        <p:spPr>
          <a:xfrm>
            <a:off x="5648241" y="4254289"/>
            <a:ext cx="6080637" cy="2076242"/>
          </a:xfrm>
          <a:prstGeom prst="wedgeRectCallout">
            <a:avLst>
              <a:gd name="adj1" fmla="val 10350"/>
              <a:gd name="adj2" fmla="val -87217"/>
            </a:avLst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</a:rPr>
              <a:t>วัตถุประสงค์ 2 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: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</a:rPr>
              <a:t>สร้างความเชื่อมั่นให้แก่ผู้มีส่วนได้ส่วนเสีย ว่า </a:t>
            </a:r>
          </a:p>
          <a:p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</a:rPr>
              <a:t>-    ดำเนินงานได้อย่างมีคุณภาพ</a:t>
            </a:r>
          </a:p>
          <a:p>
            <a:pPr marL="342900" indent="-342900">
              <a:buFontTx/>
              <a:buChar char="-"/>
            </a:pPr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</a:rPr>
              <a:t>ดำเนินงานได้บรรลุเป้าประสงค์</a:t>
            </a:r>
          </a:p>
          <a:p>
            <a:pPr marL="342900" indent="-342900">
              <a:buFontTx/>
              <a:buChar char="-"/>
            </a:pPr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</a:rPr>
              <a:t>สนับสนุนการดำเนินงานของมหาวิทยาลัยได้ตามวิสัยทัศน์ พันธกิจ และวัตถุประสงค์ของงาน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5-Point Star 1"/>
          <p:cNvSpPr/>
          <p:nvPr/>
        </p:nvSpPr>
        <p:spPr>
          <a:xfrm>
            <a:off x="62347" y="2669167"/>
            <a:ext cx="5043727" cy="4014854"/>
          </a:xfrm>
          <a:prstGeom prst="star5">
            <a:avLst/>
          </a:prstGeom>
          <a:solidFill>
            <a:srgbClr val="FEFFF3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accent1">
                    <a:lumMod val="75000"/>
                  </a:schemeClr>
                </a:solidFill>
              </a:rPr>
              <a:t>ทำการประเมินภายใน 3 เดือน หลังสิ้นสุดปีงบประมาณ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673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2" grpId="0" animBg="1"/>
      <p:bldP spid="13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3583" y="2855070"/>
            <a:ext cx="1647619" cy="40232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6218" y="567395"/>
            <a:ext cx="44084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/>
              <a:t>กรอบแนวคิดของการประกันคุณภาพ</a:t>
            </a:r>
          </a:p>
          <a:p>
            <a:pPr algn="ctr"/>
            <a:r>
              <a:rPr lang="th-TH" sz="2800" b="1" dirty="0" smtClean="0"/>
              <a:t> ส่วนงานสนับสนุน ปี 2563</a:t>
            </a:r>
            <a:endParaRPr lang="en-US" sz="2800" b="1" dirty="0"/>
          </a:p>
        </p:txBody>
      </p:sp>
      <p:sp>
        <p:nvSpPr>
          <p:cNvPr id="7" name="Rectangular Callout 6"/>
          <p:cNvSpPr/>
          <p:nvPr/>
        </p:nvSpPr>
        <p:spPr>
          <a:xfrm>
            <a:off x="6624633" y="707823"/>
            <a:ext cx="3617843" cy="906449"/>
          </a:xfrm>
          <a:prstGeom prst="wedgeRectCallout">
            <a:avLst>
              <a:gd name="adj1" fmla="val -92673"/>
              <a:gd name="adj2" fmla="val -22869"/>
            </a:avLst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</a:rPr>
              <a:t>มุ่นเน้นผลลัพธ์จากการดำเนินงาน</a:t>
            </a:r>
          </a:p>
          <a:p>
            <a:pPr algn="ctr"/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</a:rPr>
              <a:t>ตามวัตถุประสงค์ของส่วนงาน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Rectangular Callout 11"/>
          <p:cNvSpPr/>
          <p:nvPr/>
        </p:nvSpPr>
        <p:spPr>
          <a:xfrm>
            <a:off x="3200374" y="1691281"/>
            <a:ext cx="3392556" cy="478224"/>
          </a:xfrm>
          <a:prstGeom prst="wedgeRectCallout">
            <a:avLst>
              <a:gd name="adj1" fmla="val 75714"/>
              <a:gd name="adj2" fmla="val -97430"/>
            </a:avLst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</a:rPr>
              <a:t>ผลลัพธ์จากกระบวนการทำงาน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Rectangular Callout 8"/>
          <p:cNvSpPr/>
          <p:nvPr/>
        </p:nvSpPr>
        <p:spPr>
          <a:xfrm>
            <a:off x="8091422" y="2121282"/>
            <a:ext cx="3488636" cy="478224"/>
          </a:xfrm>
          <a:prstGeom prst="wedgeRectCallout">
            <a:avLst>
              <a:gd name="adj1" fmla="val -39762"/>
              <a:gd name="adj2" fmla="val -183860"/>
            </a:avLst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</a:rPr>
              <a:t>ผลลัพธ์จากผู้รับบริการ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6218" y="3003041"/>
            <a:ext cx="43051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/>
              <a:t>องค์ประกอบของการประกันคุณภาพส่วนงานสนับสนุน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986168" y="3029506"/>
            <a:ext cx="54163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1.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</a:rPr>
              <a:t>โครงร่างองค์กร </a:t>
            </a:r>
            <a:r>
              <a:rPr lang="th-TH" sz="2400" dirty="0" smtClean="0">
                <a:solidFill>
                  <a:schemeClr val="accent6">
                    <a:lumMod val="50000"/>
                  </a:schemeClr>
                </a:solidFill>
                <a:cs typeface="+mj-cs"/>
              </a:rPr>
              <a:t>(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cs typeface="+mj-cs"/>
              </a:rPr>
              <a:t>Organizational Profile ; OP</a:t>
            </a:r>
            <a:r>
              <a:rPr lang="th-TH" sz="2400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)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cs typeface="+mj-cs"/>
              </a:rPr>
              <a:t> = </a:t>
            </a:r>
            <a:r>
              <a:rPr lang="th-TH" sz="2400" b="1" dirty="0" smtClean="0">
                <a:solidFill>
                  <a:schemeClr val="accent6">
                    <a:lumMod val="50000"/>
                  </a:schemeClr>
                </a:solidFill>
              </a:rPr>
              <a:t>บริบทของส่วนงาน ภาพรวมของส่วนงาน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10795" y="4012410"/>
            <a:ext cx="53828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/>
            <a:r>
              <a:rPr lang="th-TH" sz="2400" b="1" dirty="0">
                <a:solidFill>
                  <a:schemeClr val="accent5">
                    <a:lumMod val="50000"/>
                  </a:schemeClr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2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.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th-TH" sz="2400" b="1" dirty="0" smtClean="0">
                <a:solidFill>
                  <a:schemeClr val="accent5">
                    <a:lumMod val="50000"/>
                  </a:schemeClr>
                </a:solidFill>
              </a:rPr>
              <a:t>ตัวบ่งชี้ที่ใช้ประเมินผลลัพธ์ 4 ด้านของส่วนงาน</a:t>
            </a:r>
          </a:p>
          <a:p>
            <a:pPr marL="282575" indent="-282575"/>
            <a:r>
              <a:rPr lang="th-TH" sz="24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th-TH" sz="2400" b="1" dirty="0" smtClean="0">
                <a:solidFill>
                  <a:schemeClr val="accent5">
                    <a:lumMod val="50000"/>
                  </a:schemeClr>
                </a:solidFill>
              </a:rPr>
              <a:t>  2.1 ความพีงพอใจของการให้บริการ</a:t>
            </a:r>
          </a:p>
          <a:p>
            <a:pPr marL="282575" indent="-282575"/>
            <a:r>
              <a:rPr lang="th-TH" sz="24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th-TH" sz="2400" b="1" dirty="0" smtClean="0">
                <a:solidFill>
                  <a:schemeClr val="accent5">
                    <a:lumMod val="50000"/>
                  </a:schemeClr>
                </a:solidFill>
              </a:rPr>
              <a:t>  2.2 การใช้เทคโนโลยีสารสนเทศในการปฏิบัติงาน</a:t>
            </a:r>
          </a:p>
          <a:p>
            <a:pPr marL="282575" indent="-282575"/>
            <a:r>
              <a:rPr lang="th-TH" sz="24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th-TH" sz="2400" b="1" dirty="0" smtClean="0">
                <a:solidFill>
                  <a:schemeClr val="accent5">
                    <a:lumMod val="50000"/>
                  </a:schemeClr>
                </a:solidFill>
              </a:rPr>
              <a:t>  2.3 ผลลัพธ์ตามวัตถุประสงค์</a:t>
            </a:r>
          </a:p>
          <a:p>
            <a:pPr marL="282575" indent="-282575"/>
            <a:r>
              <a:rPr lang="th-TH" sz="24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th-TH" sz="2400" b="1" dirty="0" smtClean="0">
                <a:solidFill>
                  <a:schemeClr val="accent5">
                    <a:lumMod val="50000"/>
                  </a:schemeClr>
                </a:solidFill>
              </a:rPr>
              <a:t>  2.4 ความสำเร็จของแผนปฏิบัติการประจำปี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Curved Up Arrow 7"/>
          <p:cNvSpPr/>
          <p:nvPr/>
        </p:nvSpPr>
        <p:spPr>
          <a:xfrm rot="14735722" flipV="1">
            <a:off x="842367" y="2830567"/>
            <a:ext cx="4454988" cy="2363687"/>
          </a:xfrm>
          <a:prstGeom prst="curvedUpArrow">
            <a:avLst>
              <a:gd name="adj1" fmla="val 25000"/>
              <a:gd name="adj2" fmla="val 50000"/>
              <a:gd name="adj3" fmla="val 2097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Curved Up Arrow 14"/>
          <p:cNvSpPr/>
          <p:nvPr/>
        </p:nvSpPr>
        <p:spPr>
          <a:xfrm rot="18145626">
            <a:off x="8591636" y="3149320"/>
            <a:ext cx="2916557" cy="1437664"/>
          </a:xfrm>
          <a:prstGeom prst="curvedUpArrow">
            <a:avLst>
              <a:gd name="adj1" fmla="val 25000"/>
              <a:gd name="adj2" fmla="val 50000"/>
              <a:gd name="adj3" fmla="val 2097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909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9" grpId="0" animBg="1"/>
      <p:bldP spid="11" grpId="0"/>
      <p:bldP spid="3" grpId="0"/>
      <p:bldP spid="14" grpId="0"/>
      <p:bldP spid="8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44966" y="871499"/>
            <a:ext cx="544892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ตัวบ่งชี้ที่ 1 </a:t>
            </a:r>
            <a:r>
              <a:rPr lang="en-US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: </a:t>
            </a:r>
            <a:r>
              <a:rPr lang="th-TH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ผลประเมินความพึงพอใจ</a:t>
            </a:r>
          </a:p>
          <a:p>
            <a:pPr algn="ctr"/>
            <a:r>
              <a:rPr lang="th-TH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th-TH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     </a:t>
            </a:r>
            <a:r>
              <a:rPr lang="th-TH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ของการให้บริการ</a:t>
            </a:r>
            <a:endParaRPr lang="en-US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4574" y="2139895"/>
            <a:ext cx="2486355" cy="284154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434564">
            <a:off x="3888181" y="2105110"/>
            <a:ext cx="843932" cy="139992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393691">
            <a:off x="4532115" y="4092276"/>
            <a:ext cx="830789" cy="139992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4875993">
            <a:off x="7238977" y="2193585"/>
            <a:ext cx="885431" cy="139992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8232133">
            <a:off x="7158882" y="4313184"/>
            <a:ext cx="843932" cy="139992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92111" y="2054694"/>
            <a:ext cx="31963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 smtClean="0">
                <a:solidFill>
                  <a:schemeClr val="accent2">
                    <a:lumMod val="50000"/>
                  </a:schemeClr>
                </a:solidFill>
              </a:rPr>
              <a:t>กระบวนการ/ขั้นตอน การให้บริการ</a:t>
            </a:r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11903" y="2383177"/>
            <a:ext cx="31963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 smtClean="0">
                <a:solidFill>
                  <a:schemeClr val="accent6">
                    <a:lumMod val="50000"/>
                  </a:schemeClr>
                </a:solidFill>
              </a:rPr>
              <a:t>เจ้าหน้าที่ผู้ให้บริการ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11903" y="5168820"/>
            <a:ext cx="31963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 smtClean="0">
                <a:solidFill>
                  <a:srgbClr val="7030A0"/>
                </a:solidFill>
              </a:rPr>
              <a:t>สิ่งอำนวยความสะดวก</a:t>
            </a:r>
            <a:endParaRPr lang="en-US" sz="3200" b="1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97823" y="5013146"/>
            <a:ext cx="31963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 smtClean="0">
                <a:solidFill>
                  <a:srgbClr val="FF0000"/>
                </a:solidFill>
              </a:rPr>
              <a:t>คุณภาพการให้บริการ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60380" y="5260676"/>
            <a:ext cx="44368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schemeClr val="accent5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วิธีการ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  <a:r>
              <a:rPr lang="th-TH" sz="2800" b="1" dirty="0" smtClean="0">
                <a:solidFill>
                  <a:schemeClr val="accent5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online</a:t>
            </a:r>
          </a:p>
          <a:p>
            <a:pPr algn="ctr"/>
            <a:r>
              <a:rPr lang="th-TH" sz="2800" b="1" dirty="0" smtClean="0">
                <a:solidFill>
                  <a:schemeClr val="accent5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ช่วงเวลา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sz="2800" b="1" dirty="0" smtClean="0">
                <a:solidFill>
                  <a:schemeClr val="accent5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 พค. – 31 สค.</a:t>
            </a:r>
          </a:p>
          <a:p>
            <a:pPr algn="ctr"/>
            <a:r>
              <a:rPr lang="th-TH" sz="2800" b="1" dirty="0" smtClean="0">
                <a:solidFill>
                  <a:schemeClr val="accent5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ผู้ทำ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sz="2800" b="1" dirty="0" smtClean="0">
                <a:solidFill>
                  <a:schemeClr val="accent5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ส่วนงาน+กองพัฒนาคุณภาพ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30541" y="1296964"/>
            <a:ext cx="21371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5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th-TH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คะแนน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9558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3" grpId="0"/>
      <p:bldP spid="14" grpId="0"/>
      <p:bldP spid="1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7674344">
            <a:off x="8107712" y="1319210"/>
            <a:ext cx="894457" cy="139992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3376712">
            <a:off x="2834647" y="1283368"/>
            <a:ext cx="885431" cy="1399923"/>
          </a:xfrm>
          <a:prstGeom prst="rect">
            <a:avLst/>
          </a:prstGeom>
        </p:spPr>
      </p:pic>
      <p:pic>
        <p:nvPicPr>
          <p:cNvPr id="1026" name="Picture 2" descr="ภาพที่อยู่ด้านบนๆ จะมีขนาดใหญ่ - ต้นไม้ การ์ตูน Png - (565x377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14924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ภาพที่อยู่ด้านบนๆ จะมีขนาดใหญ่ - ต้นไม้ การ์ตูน Png - (565x377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497353" y="5114924"/>
            <a:ext cx="2694647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796603" y="555445"/>
            <a:ext cx="818559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ตัวบ่งชี้ที่ 2 </a:t>
            </a:r>
            <a:r>
              <a:rPr lang="en-US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: </a:t>
            </a:r>
            <a:r>
              <a:rPr lang="th-TH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การใช้เทคโนโลยีสารสนเทศในการปฏิบัติงาน</a:t>
            </a:r>
            <a:endParaRPr lang="en-US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10790" y="1174675"/>
            <a:ext cx="44368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Obj.</a:t>
            </a:r>
            <a:r>
              <a:rPr lang="th-TH" sz="2800" b="1" dirty="0" smtClean="0">
                <a:solidFill>
                  <a:schemeClr val="accent5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sz="2800" b="1" dirty="0" smtClean="0">
                <a:solidFill>
                  <a:schemeClr val="accent5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ส่งเสริมให้มีการใช้ระบบสารสนเทศในการปฏิบัติงาน บริหารจัดการ และตัดสินใจ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0378" y="2447296"/>
            <a:ext cx="26297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schemeClr val="accent5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ระบบกลางของ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U.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85018" y="2447183"/>
            <a:ext cx="29869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schemeClr val="accent5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ระบบเฉพาะของส่วนงาน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1552" y="2967322"/>
            <a:ext cx="4234348" cy="351208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69997" y="2967322"/>
            <a:ext cx="6583875" cy="2658778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605024" y="1783979"/>
            <a:ext cx="21371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4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th-TH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คะแนน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125773" y="1733106"/>
            <a:ext cx="21371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1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th-TH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คะแนน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38176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51558261"/>
              </p:ext>
            </p:extLst>
          </p:nvPr>
        </p:nvGraphicFramePr>
        <p:xfrm>
          <a:off x="485551" y="299406"/>
          <a:ext cx="8128000" cy="635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5906933" y="2295425"/>
            <a:ext cx="6886575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ตัวบ่งชี้ที่ 3 </a:t>
            </a:r>
            <a:r>
              <a:rPr lang="en-US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: </a:t>
            </a:r>
            <a:r>
              <a:rPr lang="th-TH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ผลลัพธ์ตามวัตถุประสงค์</a:t>
            </a:r>
          </a:p>
          <a:p>
            <a:pPr algn="ctr"/>
            <a:r>
              <a:rPr lang="th-TH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(</a:t>
            </a:r>
            <a:r>
              <a:rPr lang="en-US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OKRs</a:t>
            </a:r>
            <a:r>
              <a:rPr lang="th-TH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) ของส่วนงาน ปีงบฯ 63</a:t>
            </a:r>
            <a:endParaRPr lang="en-US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01816" y="3475530"/>
            <a:ext cx="2447925" cy="18669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9052439" y="5251455"/>
            <a:ext cx="21371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5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th-TH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คะแนน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13295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2206" y="988933"/>
            <a:ext cx="5403775" cy="540377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33401" y="628470"/>
            <a:ext cx="474345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ตัวบ่งชี้ที่ 4 </a:t>
            </a:r>
            <a:r>
              <a:rPr lang="en-US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: </a:t>
            </a:r>
            <a:r>
              <a:rPr lang="th-TH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ความสำเร็จของ</a:t>
            </a:r>
          </a:p>
          <a:p>
            <a:pPr algn="ctr"/>
            <a:r>
              <a:rPr lang="th-TH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แผนปฏิบัติการประจำปี</a:t>
            </a:r>
            <a:endParaRPr lang="en-US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615981" y="4952999"/>
            <a:ext cx="21371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5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th-TH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คะแนน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24349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0600" y="3000717"/>
            <a:ext cx="4663417" cy="2768904"/>
          </a:xfrm>
          <a:prstGeom prst="rect">
            <a:avLst/>
          </a:prstGeom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689890202"/>
              </p:ext>
            </p:extLst>
          </p:nvPr>
        </p:nvGraphicFramePr>
        <p:xfrm>
          <a:off x="485551" y="58631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5"/>
          <p:cNvSpPr/>
          <p:nvPr/>
        </p:nvSpPr>
        <p:spPr>
          <a:xfrm>
            <a:off x="7930195" y="1800388"/>
            <a:ext cx="467719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การป</a:t>
            </a:r>
            <a:r>
              <a:rPr lang="th-TH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ร</a:t>
            </a:r>
            <a:r>
              <a:rPr lang="th-TH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ะเมินส่วนงาน</a:t>
            </a:r>
          </a:p>
          <a:p>
            <a:pPr algn="ctr"/>
            <a:r>
              <a:rPr lang="th-TH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ปีงบฯ 64 </a:t>
            </a:r>
            <a:r>
              <a:rPr lang="en-US" sz="3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-&gt;…</a:t>
            </a:r>
            <a:endParaRPr lang="en-US" sz="3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89444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825</TotalTime>
  <Words>456</Words>
  <Application>Microsoft Office PowerPoint</Application>
  <PresentationFormat>แบบจอกว้าง</PresentationFormat>
  <Paragraphs>68</Paragraphs>
  <Slides>8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8</vt:i4>
      </vt:variant>
    </vt:vector>
  </HeadingPairs>
  <TitlesOfParts>
    <vt:vector size="15" baseType="lpstr">
      <vt:lpstr>Angsana New</vt:lpstr>
      <vt:lpstr>AngsanaUPC</vt:lpstr>
      <vt:lpstr>Arial</vt:lpstr>
      <vt:lpstr>Calibri</vt:lpstr>
      <vt:lpstr>Calibri Light</vt:lpstr>
      <vt:lpstr>Cordia New</vt:lpstr>
      <vt:lpstr>Office Theme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Waraporn Fookul</dc:creator>
  <cp:lastModifiedBy>MJUToday</cp:lastModifiedBy>
  <cp:revision>42</cp:revision>
  <dcterms:created xsi:type="dcterms:W3CDTF">2020-06-17T02:57:55Z</dcterms:created>
  <dcterms:modified xsi:type="dcterms:W3CDTF">2020-07-31T01:38:32Z</dcterms:modified>
</cp:coreProperties>
</file>