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9" r:id="rId2"/>
    <p:sldId id="282" r:id="rId3"/>
    <p:sldId id="283" r:id="rId4"/>
    <p:sldId id="280" r:id="rId5"/>
    <p:sldId id="28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638" autoAdjust="0"/>
  </p:normalViewPr>
  <p:slideViewPr>
    <p:cSldViewPr>
      <p:cViewPr varScale="1">
        <p:scale>
          <a:sx n="61" d="100"/>
          <a:sy n="61" d="100"/>
        </p:scale>
        <p:origin x="53" y="10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EC915-EED7-450E-B7A3-391847FF867F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F090D-2AE9-4569-9312-5384363B3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9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7F090D-2AE9-4569-9312-5384363B31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48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2932-8781-470D-9089-E603F63C4870}" type="datetime1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153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957F-8E28-4382-AE88-2A34128510CE}" type="datetime1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2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7FB1-276D-4E7D-96BC-13A09BE6DE15}" type="datetime1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0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BA9E4-BFBF-464B-8163-22407E87E146}" type="datetime1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41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D6F4-EA53-40EA-B02D-46F399A8C201}" type="datetime1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2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6D63-B905-4A08-ABD2-D35DD0A4A9DA}" type="datetime1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64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0D9D-F3AF-435C-ADA5-A51F8208969B}" type="datetime1">
              <a:rPr lang="en-US" smtClean="0"/>
              <a:t>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4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1F6E-0B0A-4F2F-9308-3070FABA3E1B}" type="datetime1">
              <a:rPr lang="en-US" smtClean="0"/>
              <a:t>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8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674-67F3-47F4-BA11-10A616923EE1}" type="datetime1">
              <a:rPr lang="en-US" smtClean="0"/>
              <a:t>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30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ED2E3-99F0-4E2D-B63C-C2B06CB03F01}" type="datetime1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5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A98D-7C7A-481A-8FC8-B55361C60F5F}" type="datetime1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29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D8FA0-5C93-48AB-B5C6-63E941C782F2}" type="datetime1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1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Gap Analysis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1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4CBF339-2B1D-4355-8856-654E4DF51D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150981"/>
              </p:ext>
            </p:extLst>
          </p:nvPr>
        </p:nvGraphicFramePr>
        <p:xfrm>
          <a:off x="457200" y="2236818"/>
          <a:ext cx="8229600" cy="3324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4935">
                  <a:extLst>
                    <a:ext uri="{9D8B030D-6E8A-4147-A177-3AD203B41FA5}">
                      <a16:colId xmlns:a16="http://schemas.microsoft.com/office/drawing/2014/main" val="2062787855"/>
                    </a:ext>
                  </a:extLst>
                </a:gridCol>
                <a:gridCol w="1806819">
                  <a:extLst>
                    <a:ext uri="{9D8B030D-6E8A-4147-A177-3AD203B41FA5}">
                      <a16:colId xmlns:a16="http://schemas.microsoft.com/office/drawing/2014/main" val="3154603875"/>
                    </a:ext>
                  </a:extLst>
                </a:gridCol>
                <a:gridCol w="1266092">
                  <a:extLst>
                    <a:ext uri="{9D8B030D-6E8A-4147-A177-3AD203B41FA5}">
                      <a16:colId xmlns:a16="http://schemas.microsoft.com/office/drawing/2014/main" val="2402827113"/>
                    </a:ext>
                  </a:extLst>
                </a:gridCol>
                <a:gridCol w="1978270">
                  <a:extLst>
                    <a:ext uri="{9D8B030D-6E8A-4147-A177-3AD203B41FA5}">
                      <a16:colId xmlns:a16="http://schemas.microsoft.com/office/drawing/2014/main" val="3200475133"/>
                    </a:ext>
                  </a:extLst>
                </a:gridCol>
                <a:gridCol w="1503484">
                  <a:extLst>
                    <a:ext uri="{9D8B030D-6E8A-4147-A177-3AD203B41FA5}">
                      <a16:colId xmlns:a16="http://schemas.microsoft.com/office/drawing/2014/main" val="1807069379"/>
                    </a:ext>
                  </a:extLst>
                </a:gridCol>
              </a:tblGrid>
              <a:tr h="4083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Activity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AUN-QA criteria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Groups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543695"/>
                  </a:ext>
                </a:extLst>
              </a:tr>
              <a:tr h="4083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Tutorial section 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9:10 – 9:40 AM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(30 minutes)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Criteria to use (4.1)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524092"/>
                  </a:ext>
                </a:extLst>
              </a:tr>
              <a:tr h="8357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Brainstorming session &amp; PPT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9:40 – 10:10 AM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(30 minutes)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Criteria to use (11.5)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 groups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618885"/>
                  </a:ext>
                </a:extLst>
              </a:tr>
              <a:tr h="8357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Group work session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10:10 – 11:00 AM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(50 minutes)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Criteria to use (11.5)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6 groups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215393"/>
                  </a:ext>
                </a:extLst>
              </a:tr>
              <a:tr h="8357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Group Presentations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11:00 – 12:00 PM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(60 minutes)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Criteria to use (11.5)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6 groups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001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455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2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181600" y="1066650"/>
            <a:ext cx="3810000" cy="54103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5638800" y="268863"/>
            <a:ext cx="2666642" cy="75440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Ideal Situation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(Best practices)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972161F-73DF-4DE2-8499-22864B07E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" y="355700"/>
            <a:ext cx="4285989" cy="133513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Part 1. Brainstorm!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(2 groups)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91540C2-8AD6-48E7-951E-DFF991FB58DC}"/>
              </a:ext>
            </a:extLst>
          </p:cNvPr>
          <p:cNvSpPr txBox="1">
            <a:spLocks/>
          </p:cNvSpPr>
          <p:nvPr/>
        </p:nvSpPr>
        <p:spPr>
          <a:xfrm>
            <a:off x="170688" y="2666925"/>
            <a:ext cx="4285989" cy="1104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/>
              <a:t>What would be the best practices that will help fulfill criteria 11.5?</a:t>
            </a:r>
          </a:p>
        </p:txBody>
      </p:sp>
    </p:spTree>
    <p:extLst>
      <p:ext uri="{BB962C8B-B14F-4D97-AF65-F5344CB8AC3E}">
        <p14:creationId xmlns:p14="http://schemas.microsoft.com/office/powerpoint/2010/main" val="257570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79C93-57C9-469C-AAD0-5FB5080F1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2. Gap analysis (6 groups)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9C15F-9551-4C2F-A4CF-51EB361C4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C29690-02EB-4433-9AAF-7E06F8773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94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0" y="3886200"/>
            <a:ext cx="4953000" cy="28187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GAP</a:t>
            </a:r>
          </a:p>
        </p:txBody>
      </p:sp>
      <p:sp>
        <p:nvSpPr>
          <p:cNvPr id="16" name="Right Arrow 15"/>
          <p:cNvSpPr/>
          <p:nvPr/>
        </p:nvSpPr>
        <p:spPr>
          <a:xfrm rot="5400000">
            <a:off x="3811045" y="3353846"/>
            <a:ext cx="1293309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" name="AutoShape 2" descr="https://media.istockphoto.com/vectors/three-star-hotel-sign-icon-rest-place-vector-id689235258?k=6&amp;m=689235258&amp;s=612x612&amp;w=0&amp;h=Zln8vdlxSapJFQJ2XIec6xyS-xQpC8WLKpYv6p6LFCE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181600" y="1066650"/>
            <a:ext cx="3810000" cy="54103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5638800" y="268863"/>
            <a:ext cx="2666642" cy="75440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Ideal Situation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(Best practices)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28666" y="228600"/>
            <a:ext cx="2718233" cy="75440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Practices today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65673" y="1023268"/>
            <a:ext cx="3444218" cy="27105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sp>
        <p:nvSpPr>
          <p:cNvPr id="3" name="Right Arrow 2"/>
          <p:cNvSpPr/>
          <p:nvPr/>
        </p:nvSpPr>
        <p:spPr>
          <a:xfrm>
            <a:off x="3609891" y="2706146"/>
            <a:ext cx="1724109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GAP?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84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s://media.istockphoto.com/vectors/three-star-hotel-sign-icon-rest-place-vector-id689235258?k=6&amp;m=689235258&amp;s=612x612&amp;w=0&amp;h=Zln8vdlxSapJFQJ2XIec6xyS-xQpC8WLKpYv6p6LFCE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447800" y="210616"/>
            <a:ext cx="61722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C00000"/>
                </a:solidFill>
              </a:rPr>
              <a:t>Action Plan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814520"/>
              </p:ext>
            </p:extLst>
          </p:nvPr>
        </p:nvGraphicFramePr>
        <p:xfrm>
          <a:off x="192087" y="879281"/>
          <a:ext cx="8683625" cy="2898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3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4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9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12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7055">
                <a:tc>
                  <a:txBody>
                    <a:bodyPr/>
                    <a:lstStyle/>
                    <a:p>
                      <a:r>
                        <a:rPr lang="en-US" dirty="0"/>
                        <a:t>What are we</a:t>
                      </a:r>
                      <a:r>
                        <a:rPr lang="en-US" baseline="0" dirty="0"/>
                        <a:t> going to do?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</a:t>
                      </a:r>
                      <a:r>
                        <a:rPr lang="en-US" baseline="0" dirty="0"/>
                        <a:t> will we do it?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Who</a:t>
                      </a:r>
                      <a:r>
                        <a:rPr lang="en-US" baseline="0" dirty="0"/>
                        <a:t> is involved?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When start?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When Finish?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will we</a:t>
                      </a:r>
                      <a:r>
                        <a:rPr lang="en-US" baseline="0" dirty="0"/>
                        <a:t> check outcome?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10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en-US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2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169</Words>
  <Application>Microsoft Office PowerPoint</Application>
  <PresentationFormat>On-screen Show (4:3)</PresentationFormat>
  <Paragraphs>49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Scheduling Gap Analysis </vt:lpstr>
      <vt:lpstr>Part 1. Brainstorm! (2 groups)</vt:lpstr>
      <vt:lpstr>Part 2. Gap analysis (6 groups)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Gap Analysis</dc:title>
  <dc:creator>hp</dc:creator>
  <cp:lastModifiedBy>Admin</cp:lastModifiedBy>
  <cp:revision>63</cp:revision>
  <dcterms:created xsi:type="dcterms:W3CDTF">2020-01-02T05:32:39Z</dcterms:created>
  <dcterms:modified xsi:type="dcterms:W3CDTF">2020-01-13T13:01:11Z</dcterms:modified>
</cp:coreProperties>
</file>