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99" r:id="rId1"/>
  </p:sldMasterIdLst>
  <p:notesMasterIdLst>
    <p:notesMasterId r:id="rId11"/>
  </p:notesMasterIdLst>
  <p:sldIdLst>
    <p:sldId id="256" r:id="rId2"/>
    <p:sldId id="386" r:id="rId3"/>
    <p:sldId id="262" r:id="rId4"/>
    <p:sldId id="264" r:id="rId5"/>
    <p:sldId id="272" r:id="rId6"/>
    <p:sldId id="387" r:id="rId7"/>
    <p:sldId id="384" r:id="rId8"/>
    <p:sldId id="273" r:id="rId9"/>
    <p:sldId id="388" r:id="rId10"/>
  </p:sldIdLst>
  <p:sldSz cx="9144000" cy="5143500" type="screen16x9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  <a:srgbClr val="FF00FF"/>
    <a:srgbClr val="CDF2FF"/>
    <a:srgbClr val="FF0000"/>
    <a:srgbClr val="C39BE1"/>
    <a:srgbClr val="E1CCF0"/>
    <a:srgbClr val="FFFFA3"/>
    <a:srgbClr val="A3FF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D50BBECE-31EA-4FCD-BCB3-98481E5E046B}">
  <a:tblStyle styleId="{D50BBECE-31EA-4FCD-BCB3-98481E5E046B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77BB98FD-D97F-4A2B-ABDF-12DC9F09C351}" styleName="Table_1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4E7E7"/>
          </a:solidFill>
        </a:fill>
      </a:tcStyle>
    </a:wholeTbl>
    <a:band1H>
      <a:tcTxStyle/>
      <a:tcStyle>
        <a:tcBdr/>
        <a:fill>
          <a:solidFill>
            <a:srgbClr val="E8CCCB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E8CCCB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FCBD24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FCBD24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FCBD24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49824ACE-63D1-40BE-85D1-AA83ED4AFBBE}" styleName="Table_2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ECF3"/>
          </a:solidFill>
        </a:fill>
      </a:tcStyle>
    </a:wholeTbl>
    <a:band1H>
      <a:tcTxStyle/>
      <a:tcStyle>
        <a:tcBdr/>
        <a:fill>
          <a:solidFill>
            <a:srgbClr val="CBD7E6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BD7E6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5EB2FC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5EB2FC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5EB2FC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6AD208F7-D051-4BB6-AF6F-E45A82D51AA2}" styleName="Table_3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7E8"/>
          </a:solidFill>
        </a:fill>
      </a:tcStyle>
    </a:wholeTbl>
    <a:band1H>
      <a:tcTxStyle/>
      <a:tcStyle>
        <a:tcBdr/>
        <a:fill>
          <a:solidFill>
            <a:srgbClr val="CECBCF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ECBCF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EC3A3B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EC3A3B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EC3A3B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51ECB21C-0975-4BCA-8032-6C4FA3B0747C}" styleName="Table_4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7F0ED"/>
          </a:solidFill>
        </a:fill>
      </a:tcStyle>
    </a:wholeTbl>
    <a:band1H>
      <a:tcTxStyle/>
      <a:tcStyle>
        <a:tcBdr/>
        <a:fill>
          <a:solidFill>
            <a:srgbClr val="CADFD8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ADFD8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69E78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69E78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69E78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309CE5B0-0B94-43A3-954D-66DCAC161BE7}" styleName="Table_5">
    <a:wholeTbl>
      <a:tcTxStyle b="off" i="off">
        <a:font>
          <a:latin typeface="Calibri"/>
          <a:ea typeface="Calibri"/>
          <a:cs typeface="Calibri"/>
        </a:font>
        <a:srgbClr val="000000"/>
      </a:tcTxStyle>
      <a:tcStyle>
        <a:tcBdr>
          <a:lef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FDEFE6"/>
          </a:solidFill>
        </a:fill>
      </a:tcStyle>
    </a:wholeTbl>
    <a:band1H>
      <a:tcTxStyle/>
      <a:tcStyle>
        <a:tcBdr/>
        <a:fill>
          <a:solidFill>
            <a:srgbClr val="FADEC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FADEC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rgbClr val="FFFFFF"/>
      </a:tcTxStyle>
      <a:tcStyle>
        <a:tcBdr/>
        <a:fill>
          <a:solidFill>
            <a:srgbClr val="4949E7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top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rgbClr val="4949E7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rgbClr val="FFFFFF"/>
      </a:tcTxStyle>
      <a:tcStyle>
        <a:tcBdr>
          <a:bottom>
            <a:ln w="38100" cap="flat" cmpd="sng">
              <a:solidFill>
                <a:srgbClr val="FFFFFF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rgbClr val="4949E7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14" d="100"/>
          <a:sy n="114" d="100"/>
        </p:scale>
        <p:origin x="9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6A29C57-83C3-4805-AECF-16649B8DCFA2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B5A0F354-8BB2-4DE7-821A-B411EB43F224}">
      <dgm:prSet phldrT="[ข้อความ]" custT="1"/>
      <dgm:spPr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rgbClr val="7030A0"/>
          </a:solidFill>
        </a:ln>
      </dgm:spPr>
      <dgm:t>
        <a:bodyPr/>
        <a:lstStyle/>
        <a:p>
          <a:r>
            <a:rPr lang="th-TH" sz="20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ประสานงานกับหลักสูตร/คณะ</a:t>
          </a:r>
        </a:p>
      </dgm:t>
    </dgm:pt>
    <dgm:pt modelId="{7D021764-1249-423D-AF74-9FBEFB5F88F5}" type="parTrans" cxnId="{119FE630-D762-4DBD-8B7A-2486A5D28DE2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32132429-636C-46B6-9D1D-E817C4B77718}" type="sibTrans" cxnId="{119FE630-D762-4DBD-8B7A-2486A5D28DE2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4AE449FD-912B-454D-8472-DDFC18FC8EAB}">
      <dgm:prSet phldrT="[ข้อความ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rgbClr val="00B0F0"/>
          </a:solidFill>
        </a:ln>
      </dgm:spPr>
      <dgm:t>
        <a:bodyPr/>
        <a:lstStyle/>
        <a:p>
          <a:r>
            <a:rPr lang="th-TH" sz="20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ประสานงานกับคณะกรรมการตรวจประเมิน</a:t>
          </a:r>
        </a:p>
      </dgm:t>
    </dgm:pt>
    <dgm:pt modelId="{D492A720-3902-4BD0-BAA2-B7B09640D8B0}" type="parTrans" cxnId="{2A705250-DB75-45D0-A66B-AA5CA9C5C65C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1F6D5834-E983-4D4B-A82B-89E41894D4A0}" type="sibTrans" cxnId="{2A705250-DB75-45D0-A66B-AA5CA9C5C65C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5F357782-0B67-4161-8FD9-A10974B6012B}">
      <dgm:prSet phldrT="[ข้อความ]" custT="1"/>
      <dgm:spPr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rgbClr val="00B050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th-TH" sz="20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ศึกษาข้อมูลในเล่ม </a:t>
          </a:r>
          <a:r>
            <a:rPr lang="en-US" sz="20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SAR</a:t>
          </a:r>
          <a:endParaRPr lang="th-TH" sz="2000" b="1" dirty="0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A8A8274B-E392-4C7A-8737-1D718C9E2D2D}" type="parTrans" cxnId="{BA62E3C9-8E68-4312-B9CD-C72AF61AA98B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1E84AE19-A406-402A-A723-90C0CF7D4056}" type="sibTrans" cxnId="{BA62E3C9-8E68-4312-B9CD-C72AF61AA98B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789505D7-ACFC-4052-A4FB-C330E85D37BE}">
      <dgm:prSet phldrT="[ข้อความ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  <a:ln>
          <a:solidFill>
            <a:srgbClr val="FFFF00"/>
          </a:solidFill>
        </a:ln>
      </dgm:spPr>
      <dgm:t>
        <a:bodyPr/>
        <a:lstStyle/>
        <a:p>
          <a:pPr>
            <a:buFont typeface="+mj-lt"/>
            <a:buAutoNum type="arabicPeriod"/>
          </a:pPr>
          <a:r>
            <a:rPr lang="th-TH" sz="20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เตรียมไฟล์รายงานผลการประเมิน</a:t>
          </a:r>
        </a:p>
      </dgm:t>
    </dgm:pt>
    <dgm:pt modelId="{5248E5FE-6B91-45C2-81F3-2C430B826CA8}" type="parTrans" cxnId="{1342CE8F-0757-4568-8CFE-3A002C29A2E8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ED17C155-D3FA-4914-BC56-16D0652C5952}" type="sibTrans" cxnId="{1342CE8F-0757-4568-8CFE-3A002C29A2E8}">
      <dgm:prSet/>
      <dgm:spPr/>
      <dgm:t>
        <a:bodyPr/>
        <a:lstStyle/>
        <a:p>
          <a:endParaRPr lang="th-TH" sz="20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B4179038-F022-4BEB-A27E-F4A29B4BAEA7}" type="pres">
      <dgm:prSet presAssocID="{16A29C57-83C3-4805-AECF-16649B8DCFA2}" presName="rootnode" presStyleCnt="0">
        <dgm:presLayoutVars>
          <dgm:chMax/>
          <dgm:chPref/>
          <dgm:dir/>
          <dgm:animLvl val="lvl"/>
        </dgm:presLayoutVars>
      </dgm:prSet>
      <dgm:spPr/>
    </dgm:pt>
    <dgm:pt modelId="{F24573E9-6DC2-427D-A183-9CFBF2750011}" type="pres">
      <dgm:prSet presAssocID="{B5A0F354-8BB2-4DE7-821A-B411EB43F224}" presName="composite" presStyleCnt="0"/>
      <dgm:spPr/>
    </dgm:pt>
    <dgm:pt modelId="{119ACBE2-5236-4302-9D00-DDB1CF12A9FB}" type="pres">
      <dgm:prSet presAssocID="{B5A0F354-8BB2-4DE7-821A-B411EB43F224}" presName="bentUpArrow1" presStyleLbl="alignImgPlace1" presStyleIdx="0" presStyleCnt="3" custScaleX="109129" custLinFactX="-6834" custLinFactNeighborX="-100000" custLinFactNeighborY="-32485"/>
      <dgm:spPr>
        <a:solidFill>
          <a:srgbClr val="00B0F0"/>
        </a:solidFill>
        <a:ln>
          <a:noFill/>
        </a:ln>
        <a:effectLst/>
      </dgm:spPr>
    </dgm:pt>
    <dgm:pt modelId="{B61B1554-198C-476B-9E29-D125F1CD3210}" type="pres">
      <dgm:prSet presAssocID="{B5A0F354-8BB2-4DE7-821A-B411EB43F224}" presName="ParentText" presStyleLbl="node1" presStyleIdx="0" presStyleCnt="4" custScaleX="249631" custScaleY="56597" custLinFactNeighborX="-51672" custLinFactNeighborY="-1641">
        <dgm:presLayoutVars>
          <dgm:chMax val="1"/>
          <dgm:chPref val="1"/>
          <dgm:bulletEnabled val="1"/>
        </dgm:presLayoutVars>
      </dgm:prSet>
      <dgm:spPr/>
    </dgm:pt>
    <dgm:pt modelId="{60BA73D9-6EFE-4164-BA1A-7BBB76243ED6}" type="pres">
      <dgm:prSet presAssocID="{B5A0F354-8BB2-4DE7-821A-B411EB43F224}" presName="ChildText" presStyleLbl="revTx" presStyleIdx="0" presStyleCnt="3">
        <dgm:presLayoutVars>
          <dgm:chMax val="0"/>
          <dgm:chPref val="0"/>
          <dgm:bulletEnabled val="1"/>
        </dgm:presLayoutVars>
      </dgm:prSet>
      <dgm:spPr/>
    </dgm:pt>
    <dgm:pt modelId="{4841B3B8-01B7-40F4-8BBF-46C19B70CEA9}" type="pres">
      <dgm:prSet presAssocID="{32132429-636C-46B6-9D1D-E817C4B77718}" presName="sibTrans" presStyleCnt="0"/>
      <dgm:spPr/>
    </dgm:pt>
    <dgm:pt modelId="{D1DF63E5-94CB-497D-8FD8-847EACE74DB7}" type="pres">
      <dgm:prSet presAssocID="{4AE449FD-912B-454D-8472-DDFC18FC8EAB}" presName="composite" presStyleCnt="0"/>
      <dgm:spPr/>
    </dgm:pt>
    <dgm:pt modelId="{EF7CAA1D-5957-4A44-BCA4-131D0BF7C54A}" type="pres">
      <dgm:prSet presAssocID="{4AE449FD-912B-454D-8472-DDFC18FC8EAB}" presName="bentUpArrow1" presStyleLbl="alignImgPlace1" presStyleIdx="1" presStyleCnt="3" custLinFactX="-89479" custLinFactNeighborX="-100000" custLinFactNeighborY="-30918"/>
      <dgm:spPr>
        <a:solidFill>
          <a:srgbClr val="00B050"/>
        </a:solidFill>
        <a:ln>
          <a:noFill/>
        </a:ln>
        <a:effectLst>
          <a:softEdge rad="12700"/>
        </a:effectLst>
      </dgm:spPr>
    </dgm:pt>
    <dgm:pt modelId="{1849B310-E598-45F6-AE8B-5BC132B3370C}" type="pres">
      <dgm:prSet presAssocID="{4AE449FD-912B-454D-8472-DDFC18FC8EAB}" presName="ParentText" presStyleLbl="node1" presStyleIdx="1" presStyleCnt="4" custScaleX="328794" custScaleY="67595" custLinFactNeighborX="-58880" custLinFactNeighborY="-10086">
        <dgm:presLayoutVars>
          <dgm:chMax val="1"/>
          <dgm:chPref val="1"/>
          <dgm:bulletEnabled val="1"/>
        </dgm:presLayoutVars>
      </dgm:prSet>
      <dgm:spPr/>
    </dgm:pt>
    <dgm:pt modelId="{F7D20C20-F8BF-4690-9AED-B2FE312BE223}" type="pres">
      <dgm:prSet presAssocID="{4AE449FD-912B-454D-8472-DDFC18FC8EAB}" presName="ChildText" presStyleLbl="revTx" presStyleIdx="1" presStyleCnt="3">
        <dgm:presLayoutVars>
          <dgm:chMax val="0"/>
          <dgm:chPref val="0"/>
          <dgm:bulletEnabled val="1"/>
        </dgm:presLayoutVars>
      </dgm:prSet>
      <dgm:spPr/>
    </dgm:pt>
    <dgm:pt modelId="{3DDE83B7-9AF7-4BD5-85EA-289F7C7A76F7}" type="pres">
      <dgm:prSet presAssocID="{1F6D5834-E983-4D4B-A82B-89E41894D4A0}" presName="sibTrans" presStyleCnt="0"/>
      <dgm:spPr/>
    </dgm:pt>
    <dgm:pt modelId="{9A332C1E-14CD-40FF-BDA0-8C8A1ED86D6C}" type="pres">
      <dgm:prSet presAssocID="{5F357782-0B67-4161-8FD9-A10974B6012B}" presName="composite" presStyleCnt="0"/>
      <dgm:spPr/>
    </dgm:pt>
    <dgm:pt modelId="{00433D86-B8A4-42F9-BB18-6202CD13EE95}" type="pres">
      <dgm:prSet presAssocID="{5F357782-0B67-4161-8FD9-A10974B6012B}" presName="bentUpArrow1" presStyleLbl="alignImgPlace1" presStyleIdx="2" presStyleCnt="3" custLinFactX="-66921" custLinFactNeighborX="-100000" custLinFactNeighborY="-48519"/>
      <dgm:spPr>
        <a:solidFill>
          <a:srgbClr val="FFFF00"/>
        </a:solidFill>
        <a:ln>
          <a:noFill/>
        </a:ln>
        <a:effectLst>
          <a:softEdge rad="12700"/>
        </a:effectLst>
      </dgm:spPr>
    </dgm:pt>
    <dgm:pt modelId="{208445EA-5F79-4680-BC90-73CCB730E4EE}" type="pres">
      <dgm:prSet presAssocID="{5F357782-0B67-4161-8FD9-A10974B6012B}" presName="ParentText" presStyleLbl="node1" presStyleIdx="2" presStyleCnt="4" custScaleX="240158" custScaleY="57553" custLinFactNeighborX="-76571" custLinFactNeighborY="-19909">
        <dgm:presLayoutVars>
          <dgm:chMax val="1"/>
          <dgm:chPref val="1"/>
          <dgm:bulletEnabled val="1"/>
        </dgm:presLayoutVars>
      </dgm:prSet>
      <dgm:spPr/>
    </dgm:pt>
    <dgm:pt modelId="{CB7B733B-7108-49D8-8817-8B7831BA95D6}" type="pres">
      <dgm:prSet presAssocID="{5F357782-0B67-4161-8FD9-A10974B6012B}" presName="ChildText" presStyleLbl="revTx" presStyleIdx="2" presStyleCnt="3">
        <dgm:presLayoutVars>
          <dgm:chMax val="0"/>
          <dgm:chPref val="0"/>
          <dgm:bulletEnabled val="1"/>
        </dgm:presLayoutVars>
      </dgm:prSet>
      <dgm:spPr/>
    </dgm:pt>
    <dgm:pt modelId="{320DB463-91D9-4BD9-87A4-7ED9E1DC47FE}" type="pres">
      <dgm:prSet presAssocID="{1E84AE19-A406-402A-A723-90C0CF7D4056}" presName="sibTrans" presStyleCnt="0"/>
      <dgm:spPr/>
    </dgm:pt>
    <dgm:pt modelId="{5657CC83-E947-4797-B837-BB0797897BEF}" type="pres">
      <dgm:prSet presAssocID="{789505D7-ACFC-4052-A4FB-C330E85D37BE}" presName="composite" presStyleCnt="0"/>
      <dgm:spPr/>
    </dgm:pt>
    <dgm:pt modelId="{2380B12C-785C-4532-A2F8-FA50426B68C7}" type="pres">
      <dgm:prSet presAssocID="{789505D7-ACFC-4052-A4FB-C330E85D37BE}" presName="ParentText" presStyleLbl="node1" presStyleIdx="3" presStyleCnt="4" custScaleX="269015" custScaleY="65413" custLinFactX="-7285" custLinFactNeighborX="-100000" custLinFactNeighborY="-27260">
        <dgm:presLayoutVars>
          <dgm:chMax val="1"/>
          <dgm:chPref val="1"/>
          <dgm:bulletEnabled val="1"/>
        </dgm:presLayoutVars>
      </dgm:prSet>
      <dgm:spPr/>
    </dgm:pt>
  </dgm:ptLst>
  <dgm:cxnLst>
    <dgm:cxn modelId="{B1E07415-70F0-4948-9888-8E0DB8B41213}" type="presOf" srcId="{4AE449FD-912B-454D-8472-DDFC18FC8EAB}" destId="{1849B310-E598-45F6-AE8B-5BC132B3370C}" srcOrd="0" destOrd="0" presId="urn:microsoft.com/office/officeart/2005/8/layout/StepDownProcess"/>
    <dgm:cxn modelId="{119FE630-D762-4DBD-8B7A-2486A5D28DE2}" srcId="{16A29C57-83C3-4805-AECF-16649B8DCFA2}" destId="{B5A0F354-8BB2-4DE7-821A-B411EB43F224}" srcOrd="0" destOrd="0" parTransId="{7D021764-1249-423D-AF74-9FBEFB5F88F5}" sibTransId="{32132429-636C-46B6-9D1D-E817C4B77718}"/>
    <dgm:cxn modelId="{2A705250-DB75-45D0-A66B-AA5CA9C5C65C}" srcId="{16A29C57-83C3-4805-AECF-16649B8DCFA2}" destId="{4AE449FD-912B-454D-8472-DDFC18FC8EAB}" srcOrd="1" destOrd="0" parTransId="{D492A720-3902-4BD0-BAA2-B7B09640D8B0}" sibTransId="{1F6D5834-E983-4D4B-A82B-89E41894D4A0}"/>
    <dgm:cxn modelId="{E59EA679-C7FF-4B6B-980E-848238163322}" type="presOf" srcId="{5F357782-0B67-4161-8FD9-A10974B6012B}" destId="{208445EA-5F79-4680-BC90-73CCB730E4EE}" srcOrd="0" destOrd="0" presId="urn:microsoft.com/office/officeart/2005/8/layout/StepDownProcess"/>
    <dgm:cxn modelId="{1342CE8F-0757-4568-8CFE-3A002C29A2E8}" srcId="{16A29C57-83C3-4805-AECF-16649B8DCFA2}" destId="{789505D7-ACFC-4052-A4FB-C330E85D37BE}" srcOrd="3" destOrd="0" parTransId="{5248E5FE-6B91-45C2-81F3-2C430B826CA8}" sibTransId="{ED17C155-D3FA-4914-BC56-16D0652C5952}"/>
    <dgm:cxn modelId="{29A12FC6-267E-43FC-8A9C-00899F8A71A6}" type="presOf" srcId="{789505D7-ACFC-4052-A4FB-C330E85D37BE}" destId="{2380B12C-785C-4532-A2F8-FA50426B68C7}" srcOrd="0" destOrd="0" presId="urn:microsoft.com/office/officeart/2005/8/layout/StepDownProcess"/>
    <dgm:cxn modelId="{BA62E3C9-8E68-4312-B9CD-C72AF61AA98B}" srcId="{16A29C57-83C3-4805-AECF-16649B8DCFA2}" destId="{5F357782-0B67-4161-8FD9-A10974B6012B}" srcOrd="2" destOrd="0" parTransId="{A8A8274B-E392-4C7A-8737-1D718C9E2D2D}" sibTransId="{1E84AE19-A406-402A-A723-90C0CF7D4056}"/>
    <dgm:cxn modelId="{230262DE-ACB3-4DAB-9490-92524191C57E}" type="presOf" srcId="{16A29C57-83C3-4805-AECF-16649B8DCFA2}" destId="{B4179038-F022-4BEB-A27E-F4A29B4BAEA7}" srcOrd="0" destOrd="0" presId="urn:microsoft.com/office/officeart/2005/8/layout/StepDownProcess"/>
    <dgm:cxn modelId="{BDFD8FF7-8D3D-44D3-8788-CA4061E89B29}" type="presOf" srcId="{B5A0F354-8BB2-4DE7-821A-B411EB43F224}" destId="{B61B1554-198C-476B-9E29-D125F1CD3210}" srcOrd="0" destOrd="0" presId="urn:microsoft.com/office/officeart/2005/8/layout/StepDownProcess"/>
    <dgm:cxn modelId="{73FA7063-FF36-4AD5-9231-EAA9B5786702}" type="presParOf" srcId="{B4179038-F022-4BEB-A27E-F4A29B4BAEA7}" destId="{F24573E9-6DC2-427D-A183-9CFBF2750011}" srcOrd="0" destOrd="0" presId="urn:microsoft.com/office/officeart/2005/8/layout/StepDownProcess"/>
    <dgm:cxn modelId="{0F537EA7-9C1F-405F-B03E-19E709403B37}" type="presParOf" srcId="{F24573E9-6DC2-427D-A183-9CFBF2750011}" destId="{119ACBE2-5236-4302-9D00-DDB1CF12A9FB}" srcOrd="0" destOrd="0" presId="urn:microsoft.com/office/officeart/2005/8/layout/StepDownProcess"/>
    <dgm:cxn modelId="{604965C5-055A-4877-8B5C-0E2E58C9F164}" type="presParOf" srcId="{F24573E9-6DC2-427D-A183-9CFBF2750011}" destId="{B61B1554-198C-476B-9E29-D125F1CD3210}" srcOrd="1" destOrd="0" presId="urn:microsoft.com/office/officeart/2005/8/layout/StepDownProcess"/>
    <dgm:cxn modelId="{897CA5D9-646E-4063-AFD2-E772C4D95DEA}" type="presParOf" srcId="{F24573E9-6DC2-427D-A183-9CFBF2750011}" destId="{60BA73D9-6EFE-4164-BA1A-7BBB76243ED6}" srcOrd="2" destOrd="0" presId="urn:microsoft.com/office/officeart/2005/8/layout/StepDownProcess"/>
    <dgm:cxn modelId="{4C6520DD-1AC6-4A9F-8726-863AA0E5D465}" type="presParOf" srcId="{B4179038-F022-4BEB-A27E-F4A29B4BAEA7}" destId="{4841B3B8-01B7-40F4-8BBF-46C19B70CEA9}" srcOrd="1" destOrd="0" presId="urn:microsoft.com/office/officeart/2005/8/layout/StepDownProcess"/>
    <dgm:cxn modelId="{9F64098F-6BDD-450D-B6E0-AB9E4FD6A336}" type="presParOf" srcId="{B4179038-F022-4BEB-A27E-F4A29B4BAEA7}" destId="{D1DF63E5-94CB-497D-8FD8-847EACE74DB7}" srcOrd="2" destOrd="0" presId="urn:microsoft.com/office/officeart/2005/8/layout/StepDownProcess"/>
    <dgm:cxn modelId="{5208C4B3-B9EA-4177-A9A7-3C385761BA02}" type="presParOf" srcId="{D1DF63E5-94CB-497D-8FD8-847EACE74DB7}" destId="{EF7CAA1D-5957-4A44-BCA4-131D0BF7C54A}" srcOrd="0" destOrd="0" presId="urn:microsoft.com/office/officeart/2005/8/layout/StepDownProcess"/>
    <dgm:cxn modelId="{F5F43DE5-54B2-47B8-BB00-D62FF58D511F}" type="presParOf" srcId="{D1DF63E5-94CB-497D-8FD8-847EACE74DB7}" destId="{1849B310-E598-45F6-AE8B-5BC132B3370C}" srcOrd="1" destOrd="0" presId="urn:microsoft.com/office/officeart/2005/8/layout/StepDownProcess"/>
    <dgm:cxn modelId="{19C7EAC5-44CA-44F8-A14A-AC2AC387C531}" type="presParOf" srcId="{D1DF63E5-94CB-497D-8FD8-847EACE74DB7}" destId="{F7D20C20-F8BF-4690-9AED-B2FE312BE223}" srcOrd="2" destOrd="0" presId="urn:microsoft.com/office/officeart/2005/8/layout/StepDownProcess"/>
    <dgm:cxn modelId="{B7184D5E-DD31-45DA-A7B0-C4D79652DABA}" type="presParOf" srcId="{B4179038-F022-4BEB-A27E-F4A29B4BAEA7}" destId="{3DDE83B7-9AF7-4BD5-85EA-289F7C7A76F7}" srcOrd="3" destOrd="0" presId="urn:microsoft.com/office/officeart/2005/8/layout/StepDownProcess"/>
    <dgm:cxn modelId="{A21BA77D-BF41-491F-BE8B-7754F2541616}" type="presParOf" srcId="{B4179038-F022-4BEB-A27E-F4A29B4BAEA7}" destId="{9A332C1E-14CD-40FF-BDA0-8C8A1ED86D6C}" srcOrd="4" destOrd="0" presId="urn:microsoft.com/office/officeart/2005/8/layout/StepDownProcess"/>
    <dgm:cxn modelId="{B713EF78-3DC6-4D43-A756-18440AC589AB}" type="presParOf" srcId="{9A332C1E-14CD-40FF-BDA0-8C8A1ED86D6C}" destId="{00433D86-B8A4-42F9-BB18-6202CD13EE95}" srcOrd="0" destOrd="0" presId="urn:microsoft.com/office/officeart/2005/8/layout/StepDownProcess"/>
    <dgm:cxn modelId="{EF74F2B6-5850-437F-8223-6E6CE9C33BEB}" type="presParOf" srcId="{9A332C1E-14CD-40FF-BDA0-8C8A1ED86D6C}" destId="{208445EA-5F79-4680-BC90-73CCB730E4EE}" srcOrd="1" destOrd="0" presId="urn:microsoft.com/office/officeart/2005/8/layout/StepDownProcess"/>
    <dgm:cxn modelId="{0CCE18B5-1AE4-4B49-A888-049C7940D182}" type="presParOf" srcId="{9A332C1E-14CD-40FF-BDA0-8C8A1ED86D6C}" destId="{CB7B733B-7108-49D8-8817-8B7831BA95D6}" srcOrd="2" destOrd="0" presId="urn:microsoft.com/office/officeart/2005/8/layout/StepDownProcess"/>
    <dgm:cxn modelId="{D0A352E3-CA68-459F-856A-FD24D163547D}" type="presParOf" srcId="{B4179038-F022-4BEB-A27E-F4A29B4BAEA7}" destId="{320DB463-91D9-4BD9-87A4-7ED9E1DC47FE}" srcOrd="5" destOrd="0" presId="urn:microsoft.com/office/officeart/2005/8/layout/StepDownProcess"/>
    <dgm:cxn modelId="{56D91725-2539-4B92-BDA4-F06C08731A8E}" type="presParOf" srcId="{B4179038-F022-4BEB-A27E-F4A29B4BAEA7}" destId="{5657CC83-E947-4797-B837-BB0797897BEF}" srcOrd="6" destOrd="0" presId="urn:microsoft.com/office/officeart/2005/8/layout/StepDownProcess"/>
    <dgm:cxn modelId="{BA479C62-D7F3-48F6-AD82-9D3FBE403779}" type="presParOf" srcId="{5657CC83-E947-4797-B837-BB0797897BEF}" destId="{2380B12C-785C-4532-A2F8-FA50426B68C7}" srcOrd="0" destOrd="0" presId="urn:microsoft.com/office/officeart/2005/8/layout/StepDownProcess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F5B822CC-F3DE-47F9-A7D8-846803245A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6E4A591-294A-43BF-AD36-E52010F95A78}">
      <dgm:prSet phldrT="[ข้อความ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FFFF00"/>
          </a:solidFill>
        </a:ln>
        <a:effectLst>
          <a:reflection blurRad="6350" stA="50000" endA="300" endPos="90000" dist="50800" dir="5400000" sy="-100000" algn="bl" rotWithShape="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+mj-lt"/>
            <a:buAutoNum type="arabicPeriod"/>
          </a:pPr>
          <a:r>
            <a:rPr lang="th-TH" sz="16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กรณีที่หลักสูตร/คณะ ร้องขอให้พิจารณาหลักฐานเพิ่มเติม หรือให้พิจารณาผลประเมินใหม่</a:t>
          </a:r>
        </a:p>
      </dgm:t>
    </dgm:pt>
    <dgm:pt modelId="{D96A26C4-8DA5-40A3-BA64-B5A43C88C4C4}" type="parTrans" cxnId="{C7ED6946-08D7-491C-9D35-63A95CC874A6}">
      <dgm:prSet/>
      <dgm:spPr/>
      <dgm:t>
        <a:bodyPr/>
        <a:lstStyle/>
        <a:p>
          <a:endParaRPr lang="th-TH" sz="1600"/>
        </a:p>
      </dgm:t>
    </dgm:pt>
    <dgm:pt modelId="{8CC26ABF-FF71-47F8-A1CF-6C9E6C1DEF19}" type="sibTrans" cxnId="{C7ED6946-08D7-491C-9D35-63A95CC874A6}">
      <dgm:prSet/>
      <dgm:spPr/>
      <dgm:t>
        <a:bodyPr/>
        <a:lstStyle/>
        <a:p>
          <a:endParaRPr lang="th-TH" sz="1600"/>
        </a:p>
      </dgm:t>
    </dgm:pt>
    <dgm:pt modelId="{89B8714A-05FA-4A0F-8DD8-6B5B7EDB9748}">
      <dgm:prSet phldrT="[ข้อความ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FFFF00"/>
          </a:solidFill>
        </a:ln>
        <a:effectLst>
          <a:reflection blurRad="6350" stA="50000" endA="300" endPos="90000" dist="50800" dir="5400000" sy="-100000" algn="bl" rotWithShape="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h-TH" sz="1600" b="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ประสานกับหลักสูตร/คณะเพื่อขอข้อมูลเพิ่มเติม</a:t>
          </a:r>
        </a:p>
      </dgm:t>
    </dgm:pt>
    <dgm:pt modelId="{71C37A1A-5BD1-4AC9-9C7D-491D1D4260A7}" type="parTrans" cxnId="{5845A8D0-B252-4F84-B8C2-6A97DCA6B669}">
      <dgm:prSet/>
      <dgm:spPr/>
      <dgm:t>
        <a:bodyPr/>
        <a:lstStyle/>
        <a:p>
          <a:endParaRPr lang="th-TH" sz="1600"/>
        </a:p>
      </dgm:t>
    </dgm:pt>
    <dgm:pt modelId="{3E8E427A-EC7C-429F-A740-C4C01F0E10E7}" type="sibTrans" cxnId="{5845A8D0-B252-4F84-B8C2-6A97DCA6B669}">
      <dgm:prSet/>
      <dgm:spPr/>
      <dgm:t>
        <a:bodyPr/>
        <a:lstStyle/>
        <a:p>
          <a:endParaRPr lang="th-TH" sz="1600"/>
        </a:p>
      </dgm:t>
    </dgm:pt>
    <dgm:pt modelId="{8831A8DD-14B4-427F-A8A2-4E08C6F2A5C1}">
      <dgm:prSet phldrT="[ข้อความ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FFFF00"/>
          </a:solidFill>
        </a:ln>
        <a:effectLst>
          <a:reflection blurRad="6350" stA="50000" endA="300" endPos="90000" dist="50800" dir="5400000" sy="-100000" algn="bl" rotWithShape="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h-TH" sz="1600" b="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ประสานคณะกรรมการเพื่อพิจารณาข้อมูล และผลการประเมินที่เป็นทางการ</a:t>
          </a:r>
        </a:p>
      </dgm:t>
    </dgm:pt>
    <dgm:pt modelId="{2187AAF0-7305-464F-B85D-8070FC663D7F}" type="parTrans" cxnId="{9A49FBE5-EE85-408C-8840-F47BD21C9BA6}">
      <dgm:prSet/>
      <dgm:spPr/>
      <dgm:t>
        <a:bodyPr/>
        <a:lstStyle/>
        <a:p>
          <a:endParaRPr lang="th-TH" sz="1600"/>
        </a:p>
      </dgm:t>
    </dgm:pt>
    <dgm:pt modelId="{75AA3B30-2A0A-498F-A21C-7F6EFCE20511}" type="sibTrans" cxnId="{9A49FBE5-EE85-408C-8840-F47BD21C9BA6}">
      <dgm:prSet/>
      <dgm:spPr/>
      <dgm:t>
        <a:bodyPr/>
        <a:lstStyle/>
        <a:p>
          <a:endParaRPr lang="th-TH" sz="1600"/>
        </a:p>
      </dgm:t>
    </dgm:pt>
    <dgm:pt modelId="{E8A3D178-B683-4768-AF4A-69E6890D4A3E}">
      <dgm:prSet phldrT="[ข้อความ]" custT="1"/>
      <dgm:spPr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FFFF00"/>
          </a:solidFill>
        </a:ln>
        <a:effectLst>
          <a:reflection blurRad="6350" stA="50000" endA="300" endPos="90000" dist="50800" dir="5400000" sy="-100000" algn="bl" rotWithShape="0"/>
        </a:effectLst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Arial" panose="020B0604020202020204" pitchFamily="34" charset="0"/>
            <a:buChar char="•"/>
          </a:pPr>
          <a:r>
            <a:rPr lang="th-TH" sz="1600" b="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แจ้งผลการประเมิน</a:t>
          </a:r>
        </a:p>
      </dgm:t>
    </dgm:pt>
    <dgm:pt modelId="{7FD3BA8F-60C1-4040-BA89-26CAE42DDBA9}" type="parTrans" cxnId="{9BA84366-89B1-46A6-B455-E927AC13EEA7}">
      <dgm:prSet/>
      <dgm:spPr/>
      <dgm:t>
        <a:bodyPr/>
        <a:lstStyle/>
        <a:p>
          <a:endParaRPr lang="th-TH"/>
        </a:p>
      </dgm:t>
    </dgm:pt>
    <dgm:pt modelId="{FF4EF258-53D4-40C2-A0EC-9E373AB0DB8E}" type="sibTrans" cxnId="{9BA84366-89B1-46A6-B455-E927AC13EEA7}">
      <dgm:prSet/>
      <dgm:spPr/>
      <dgm:t>
        <a:bodyPr/>
        <a:lstStyle/>
        <a:p>
          <a:endParaRPr lang="th-TH"/>
        </a:p>
      </dgm:t>
    </dgm:pt>
    <dgm:pt modelId="{7F22DE20-79E5-4A58-BB56-62D297120F21}" type="pres">
      <dgm:prSet presAssocID="{F5B822CC-F3DE-47F9-A7D8-846803245ABF}" presName="Name0" presStyleCnt="0">
        <dgm:presLayoutVars>
          <dgm:dir/>
          <dgm:resizeHandles val="exact"/>
        </dgm:presLayoutVars>
      </dgm:prSet>
      <dgm:spPr/>
    </dgm:pt>
    <dgm:pt modelId="{984DC1AF-7F5B-4732-913A-086EF3CA17F7}" type="pres">
      <dgm:prSet presAssocID="{66E4A591-294A-43BF-AD36-E52010F95A78}" presName="node" presStyleLbl="node1" presStyleIdx="0" presStyleCnt="1" custAng="0" custLinFactNeighborY="-4030">
        <dgm:presLayoutVars>
          <dgm:bulletEnabled val="1"/>
        </dgm:presLayoutVars>
      </dgm:prSet>
      <dgm:spPr/>
    </dgm:pt>
  </dgm:ptLst>
  <dgm:cxnLst>
    <dgm:cxn modelId="{0CBD763B-EB95-44A6-BA79-30C5284DC9DA}" type="presOf" srcId="{F5B822CC-F3DE-47F9-A7D8-846803245ABF}" destId="{7F22DE20-79E5-4A58-BB56-62D297120F21}" srcOrd="0" destOrd="0" presId="urn:microsoft.com/office/officeart/2005/8/layout/hList6"/>
    <dgm:cxn modelId="{AC51EB45-7AEB-431E-854B-8414842D78E5}" type="presOf" srcId="{89B8714A-05FA-4A0F-8DD8-6B5B7EDB9748}" destId="{984DC1AF-7F5B-4732-913A-086EF3CA17F7}" srcOrd="0" destOrd="1" presId="urn:microsoft.com/office/officeart/2005/8/layout/hList6"/>
    <dgm:cxn modelId="{9BA84366-89B1-46A6-B455-E927AC13EEA7}" srcId="{66E4A591-294A-43BF-AD36-E52010F95A78}" destId="{E8A3D178-B683-4768-AF4A-69E6890D4A3E}" srcOrd="2" destOrd="0" parTransId="{7FD3BA8F-60C1-4040-BA89-26CAE42DDBA9}" sibTransId="{FF4EF258-53D4-40C2-A0EC-9E373AB0DB8E}"/>
    <dgm:cxn modelId="{C7ED6946-08D7-491C-9D35-63A95CC874A6}" srcId="{F5B822CC-F3DE-47F9-A7D8-846803245ABF}" destId="{66E4A591-294A-43BF-AD36-E52010F95A78}" srcOrd="0" destOrd="0" parTransId="{D96A26C4-8DA5-40A3-BA64-B5A43C88C4C4}" sibTransId="{8CC26ABF-FF71-47F8-A1CF-6C9E6C1DEF19}"/>
    <dgm:cxn modelId="{F50FCE96-00F0-4194-8973-00E7DCF75513}" type="presOf" srcId="{66E4A591-294A-43BF-AD36-E52010F95A78}" destId="{984DC1AF-7F5B-4732-913A-086EF3CA17F7}" srcOrd="0" destOrd="0" presId="urn:microsoft.com/office/officeart/2005/8/layout/hList6"/>
    <dgm:cxn modelId="{841451A0-579A-402B-A16F-49479430526C}" type="presOf" srcId="{E8A3D178-B683-4768-AF4A-69E6890D4A3E}" destId="{984DC1AF-7F5B-4732-913A-086EF3CA17F7}" srcOrd="0" destOrd="3" presId="urn:microsoft.com/office/officeart/2005/8/layout/hList6"/>
    <dgm:cxn modelId="{F2A741A1-E63A-4E69-A7E9-3A90E828AB32}" type="presOf" srcId="{8831A8DD-14B4-427F-A8A2-4E08C6F2A5C1}" destId="{984DC1AF-7F5B-4732-913A-086EF3CA17F7}" srcOrd="0" destOrd="2" presId="urn:microsoft.com/office/officeart/2005/8/layout/hList6"/>
    <dgm:cxn modelId="{5845A8D0-B252-4F84-B8C2-6A97DCA6B669}" srcId="{66E4A591-294A-43BF-AD36-E52010F95A78}" destId="{89B8714A-05FA-4A0F-8DD8-6B5B7EDB9748}" srcOrd="0" destOrd="0" parTransId="{71C37A1A-5BD1-4AC9-9C7D-491D1D4260A7}" sibTransId="{3E8E427A-EC7C-429F-A740-C4C01F0E10E7}"/>
    <dgm:cxn modelId="{9A49FBE5-EE85-408C-8840-F47BD21C9BA6}" srcId="{66E4A591-294A-43BF-AD36-E52010F95A78}" destId="{8831A8DD-14B4-427F-A8A2-4E08C6F2A5C1}" srcOrd="1" destOrd="0" parTransId="{2187AAF0-7305-464F-B85D-8070FC663D7F}" sibTransId="{75AA3B30-2A0A-498F-A21C-7F6EFCE20511}"/>
    <dgm:cxn modelId="{F67A4AF3-447A-47DA-A089-948F33A9D786}" type="presParOf" srcId="{7F22DE20-79E5-4A58-BB56-62D297120F21}" destId="{984DC1AF-7F5B-4732-913A-086EF3CA17F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5B822CC-F3DE-47F9-A7D8-846803245A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6E4A591-294A-43BF-AD36-E52010F95A78}">
      <dgm:prSet phldrT="[ข้อความ]" custT="1"/>
      <dgm:spPr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92D050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+mj-lt"/>
            <a:buAutoNum type="arabicPeriod"/>
          </a:pPr>
          <a:r>
            <a:rPr lang="th-TH" sz="18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ตรวจสอบความถูกต้องของรายงานผลการประเมิน</a:t>
          </a:r>
        </a:p>
      </dgm:t>
    </dgm:pt>
    <dgm:pt modelId="{D96A26C4-8DA5-40A3-BA64-B5A43C88C4C4}" type="parTrans" cxnId="{C7ED6946-08D7-491C-9D35-63A95CC874A6}">
      <dgm:prSet/>
      <dgm:spPr/>
      <dgm:t>
        <a:bodyPr/>
        <a:lstStyle/>
        <a:p>
          <a:endParaRPr lang="th-TH" sz="1600"/>
        </a:p>
      </dgm:t>
    </dgm:pt>
    <dgm:pt modelId="{8CC26ABF-FF71-47F8-A1CF-6C9E6C1DEF19}" type="sibTrans" cxnId="{C7ED6946-08D7-491C-9D35-63A95CC874A6}">
      <dgm:prSet/>
      <dgm:spPr/>
      <dgm:t>
        <a:bodyPr/>
        <a:lstStyle/>
        <a:p>
          <a:endParaRPr lang="th-TH" sz="1600"/>
        </a:p>
      </dgm:t>
    </dgm:pt>
    <dgm:pt modelId="{7F22DE20-79E5-4A58-BB56-62D297120F21}" type="pres">
      <dgm:prSet presAssocID="{F5B822CC-F3DE-47F9-A7D8-846803245ABF}" presName="Name0" presStyleCnt="0">
        <dgm:presLayoutVars>
          <dgm:dir/>
          <dgm:resizeHandles val="exact"/>
        </dgm:presLayoutVars>
      </dgm:prSet>
      <dgm:spPr/>
    </dgm:pt>
    <dgm:pt modelId="{984DC1AF-7F5B-4732-913A-086EF3CA17F7}" type="pres">
      <dgm:prSet presAssocID="{66E4A591-294A-43BF-AD36-E52010F95A78}" presName="node" presStyleLbl="node1" presStyleIdx="0" presStyleCnt="1" custScaleX="79429" custScaleY="83448" custLinFactNeighborX="10735" custLinFactNeighborY="855">
        <dgm:presLayoutVars>
          <dgm:bulletEnabled val="1"/>
        </dgm:presLayoutVars>
      </dgm:prSet>
      <dgm:spPr/>
    </dgm:pt>
  </dgm:ptLst>
  <dgm:cxnLst>
    <dgm:cxn modelId="{0CBD763B-EB95-44A6-BA79-30C5284DC9DA}" type="presOf" srcId="{F5B822CC-F3DE-47F9-A7D8-846803245ABF}" destId="{7F22DE20-79E5-4A58-BB56-62D297120F21}" srcOrd="0" destOrd="0" presId="urn:microsoft.com/office/officeart/2005/8/layout/hList6"/>
    <dgm:cxn modelId="{C7ED6946-08D7-491C-9D35-63A95CC874A6}" srcId="{F5B822CC-F3DE-47F9-A7D8-846803245ABF}" destId="{66E4A591-294A-43BF-AD36-E52010F95A78}" srcOrd="0" destOrd="0" parTransId="{D96A26C4-8DA5-40A3-BA64-B5A43C88C4C4}" sibTransId="{8CC26ABF-FF71-47F8-A1CF-6C9E6C1DEF19}"/>
    <dgm:cxn modelId="{F50FCE96-00F0-4194-8973-00E7DCF75513}" type="presOf" srcId="{66E4A591-294A-43BF-AD36-E52010F95A78}" destId="{984DC1AF-7F5B-4732-913A-086EF3CA17F7}" srcOrd="0" destOrd="0" presId="urn:microsoft.com/office/officeart/2005/8/layout/hList6"/>
    <dgm:cxn modelId="{F67A4AF3-447A-47DA-A089-948F33A9D786}" type="presParOf" srcId="{7F22DE20-79E5-4A58-BB56-62D297120F21}" destId="{984DC1AF-7F5B-4732-913A-086EF3CA17F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F5B822CC-F3DE-47F9-A7D8-846803245ABF}" type="doc">
      <dgm:prSet loTypeId="urn:microsoft.com/office/officeart/2005/8/layout/hList6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h-TH"/>
        </a:p>
      </dgm:t>
    </dgm:pt>
    <dgm:pt modelId="{66E4A591-294A-43BF-AD36-E52010F95A78}">
      <dgm:prSet phldrT="[ข้อความ]" custT="1"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0" scaled="1"/>
          <a:tileRect/>
        </a:gradFill>
        <a:ln>
          <a:solidFill>
            <a:srgbClr val="00B0F0"/>
          </a:solidFill>
        </a:ln>
        <a:scene3d>
          <a:camera prst="orthographicFront"/>
          <a:lightRig rig="threePt" dir="t"/>
        </a:scene3d>
        <a:sp3d>
          <a:bevelT prst="slope"/>
        </a:sp3d>
      </dgm:spPr>
      <dgm:t>
        <a:bodyPr/>
        <a:lstStyle/>
        <a:p>
          <a:pPr>
            <a:buFont typeface="+mj-lt"/>
            <a:buAutoNum type="arabicPeriod"/>
          </a:pPr>
          <a:r>
            <a:rPr lang="th-TH" sz="18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ส่งรายงานผลการประเมิน</a:t>
          </a:r>
          <a:br>
            <a:rPr lang="th-TH" sz="18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</a:br>
          <a:r>
            <a:rPr lang="th-TH" sz="18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ไปยังกองพัฒนาคุณภาพ</a:t>
          </a:r>
        </a:p>
      </dgm:t>
    </dgm:pt>
    <dgm:pt modelId="{D96A26C4-8DA5-40A3-BA64-B5A43C88C4C4}" type="parTrans" cxnId="{C7ED6946-08D7-491C-9D35-63A95CC874A6}">
      <dgm:prSet/>
      <dgm:spPr/>
      <dgm:t>
        <a:bodyPr/>
        <a:lstStyle/>
        <a:p>
          <a:endParaRPr lang="th-TH" sz="16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8CC26ABF-FF71-47F8-A1CF-6C9E6C1DEF19}" type="sibTrans" cxnId="{C7ED6946-08D7-491C-9D35-63A95CC874A6}">
      <dgm:prSet/>
      <dgm:spPr/>
      <dgm:t>
        <a:bodyPr/>
        <a:lstStyle/>
        <a:p>
          <a:endParaRPr lang="th-TH" sz="1600" b="1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gm:t>
    </dgm:pt>
    <dgm:pt modelId="{7F22DE20-79E5-4A58-BB56-62D297120F21}" type="pres">
      <dgm:prSet presAssocID="{F5B822CC-F3DE-47F9-A7D8-846803245ABF}" presName="Name0" presStyleCnt="0">
        <dgm:presLayoutVars>
          <dgm:dir/>
          <dgm:resizeHandles val="exact"/>
        </dgm:presLayoutVars>
      </dgm:prSet>
      <dgm:spPr/>
    </dgm:pt>
    <dgm:pt modelId="{984DC1AF-7F5B-4732-913A-086EF3CA17F7}" type="pres">
      <dgm:prSet presAssocID="{66E4A591-294A-43BF-AD36-E52010F95A78}" presName="node" presStyleLbl="node1" presStyleIdx="0" presStyleCnt="1" custScaleX="81390" custScaleY="83448" custLinFactNeighborX="5669" custLinFactNeighborY="8276">
        <dgm:presLayoutVars>
          <dgm:bulletEnabled val="1"/>
        </dgm:presLayoutVars>
      </dgm:prSet>
      <dgm:spPr/>
    </dgm:pt>
  </dgm:ptLst>
  <dgm:cxnLst>
    <dgm:cxn modelId="{0CBD763B-EB95-44A6-BA79-30C5284DC9DA}" type="presOf" srcId="{F5B822CC-F3DE-47F9-A7D8-846803245ABF}" destId="{7F22DE20-79E5-4A58-BB56-62D297120F21}" srcOrd="0" destOrd="0" presId="urn:microsoft.com/office/officeart/2005/8/layout/hList6"/>
    <dgm:cxn modelId="{C7ED6946-08D7-491C-9D35-63A95CC874A6}" srcId="{F5B822CC-F3DE-47F9-A7D8-846803245ABF}" destId="{66E4A591-294A-43BF-AD36-E52010F95A78}" srcOrd="0" destOrd="0" parTransId="{D96A26C4-8DA5-40A3-BA64-B5A43C88C4C4}" sibTransId="{8CC26ABF-FF71-47F8-A1CF-6C9E6C1DEF19}"/>
    <dgm:cxn modelId="{F50FCE96-00F0-4194-8973-00E7DCF75513}" type="presOf" srcId="{66E4A591-294A-43BF-AD36-E52010F95A78}" destId="{984DC1AF-7F5B-4732-913A-086EF3CA17F7}" srcOrd="0" destOrd="0" presId="urn:microsoft.com/office/officeart/2005/8/layout/hList6"/>
    <dgm:cxn modelId="{F67A4AF3-447A-47DA-A089-948F33A9D786}" type="presParOf" srcId="{7F22DE20-79E5-4A58-BB56-62D297120F21}" destId="{984DC1AF-7F5B-4732-913A-086EF3CA17F7}" srcOrd="0" destOrd="0" presId="urn:microsoft.com/office/officeart/2005/8/layout/hList6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19ACBE2-5236-4302-9D00-DDB1CF12A9FB}">
      <dsp:nvSpPr>
        <dsp:cNvPr id="0" name=""/>
        <dsp:cNvSpPr/>
      </dsp:nvSpPr>
      <dsp:spPr>
        <a:xfrm rot="5400000">
          <a:off x="240596" y="774102"/>
          <a:ext cx="774263" cy="96194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F0"/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61B1554-198C-476B-9E29-D125F1CD3210}">
      <dsp:nvSpPr>
        <dsp:cNvPr id="0" name=""/>
        <dsp:cNvSpPr/>
      </dsp:nvSpPr>
      <dsp:spPr>
        <a:xfrm>
          <a:off x="0" y="390589"/>
          <a:ext cx="3253700" cy="516357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rgbClr val="7030A0">
                <a:tint val="66000"/>
                <a:satMod val="160000"/>
              </a:srgbClr>
            </a:gs>
            <a:gs pos="50000">
              <a:srgbClr val="7030A0">
                <a:tint val="44500"/>
                <a:satMod val="160000"/>
              </a:srgbClr>
            </a:gs>
            <a:gs pos="100000">
              <a:srgbClr val="7030A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rgbClr val="7030A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ประสานงานกับหลักสูตร/คณะ</a:t>
          </a:r>
        </a:p>
      </dsp:txBody>
      <dsp:txXfrm>
        <a:off x="25211" y="415800"/>
        <a:ext cx="3203278" cy="465935"/>
      </dsp:txXfrm>
    </dsp:sp>
    <dsp:sp modelId="{60BA73D9-6EFE-4164-BA1A-7BBB76243ED6}">
      <dsp:nvSpPr>
        <dsp:cNvPr id="0" name=""/>
        <dsp:cNvSpPr/>
      </dsp:nvSpPr>
      <dsp:spPr>
        <a:xfrm>
          <a:off x="2280578" y="294582"/>
          <a:ext cx="947971" cy="73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F7CAA1D-5957-4A44-BCA4-131D0BF7C54A}">
      <dsp:nvSpPr>
        <dsp:cNvPr id="0" name=""/>
        <dsp:cNvSpPr/>
      </dsp:nvSpPr>
      <dsp:spPr>
        <a:xfrm rot="5400000">
          <a:off x="1589787" y="1764316"/>
          <a:ext cx="774263" cy="881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00B050"/>
        </a:solidFill>
        <a:ln w="25400" cap="flat" cmpd="sng" algn="ctr">
          <a:noFill/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849B310-E598-45F6-AE8B-5BC132B3370C}">
      <dsp:nvSpPr>
        <dsp:cNvPr id="0" name=""/>
        <dsp:cNvSpPr/>
      </dsp:nvSpPr>
      <dsp:spPr>
        <a:xfrm>
          <a:off x="796358" y="1201220"/>
          <a:ext cx="4285513" cy="616696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rgbClr val="00B0F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th-TH" sz="20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ประสานงานกับคณะกรรมการตรวจประเมิน</a:t>
          </a:r>
        </a:p>
      </dsp:txBody>
      <dsp:txXfrm>
        <a:off x="826468" y="1231330"/>
        <a:ext cx="4225293" cy="556476"/>
      </dsp:txXfrm>
    </dsp:sp>
    <dsp:sp modelId="{F7D20C20-F8BF-4690-9AED-B2FE312BE223}">
      <dsp:nvSpPr>
        <dsp:cNvPr id="0" name=""/>
        <dsp:cNvSpPr/>
      </dsp:nvSpPr>
      <dsp:spPr>
        <a:xfrm>
          <a:off x="4358261" y="1232429"/>
          <a:ext cx="947971" cy="73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0433D86-B8A4-42F9-BB18-6202CD13EE95}">
      <dsp:nvSpPr>
        <dsp:cNvPr id="0" name=""/>
        <dsp:cNvSpPr/>
      </dsp:nvSpPr>
      <dsp:spPr>
        <a:xfrm rot="5400000">
          <a:off x="2772763" y="2565885"/>
          <a:ext cx="774263" cy="881471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rgbClr val="FFFF00"/>
        </a:solidFill>
        <a:ln w="25400" cap="flat" cmpd="sng" algn="ctr">
          <a:noFill/>
          <a:prstDash val="solid"/>
        </a:ln>
        <a:effectLst>
          <a:softEdge rad="12700"/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08445EA-5F79-4680-BC90-73CCB730E4EE}">
      <dsp:nvSpPr>
        <dsp:cNvPr id="0" name=""/>
        <dsp:cNvSpPr/>
      </dsp:nvSpPr>
      <dsp:spPr>
        <a:xfrm>
          <a:off x="2127549" y="2095256"/>
          <a:ext cx="3130228" cy="525079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rgbClr val="00B050">
                <a:tint val="66000"/>
                <a:satMod val="160000"/>
              </a:srgbClr>
            </a:gs>
            <a:gs pos="50000">
              <a:srgbClr val="00B050">
                <a:tint val="44500"/>
                <a:satMod val="160000"/>
              </a:srgbClr>
            </a:gs>
            <a:gs pos="100000">
              <a:srgbClr val="00B05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rgbClr val="00B05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20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ศึกษาข้อมูลในเล่ม </a:t>
          </a:r>
          <a:r>
            <a:rPr lang="en-US" sz="20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SAR</a:t>
          </a:r>
          <a:endParaRPr lang="th-TH" sz="2000" b="1" kern="1200" dirty="0">
            <a:solidFill>
              <a:srgbClr val="002060"/>
            </a:solidFill>
            <a:latin typeface="TH Kodchasal" panose="02000506000000020004" pitchFamily="2" charset="-34"/>
            <a:cs typeface="TH Kodchasal" panose="02000506000000020004" pitchFamily="2" charset="-34"/>
          </a:endParaRPr>
        </a:p>
      </dsp:txBody>
      <dsp:txXfrm>
        <a:off x="2153186" y="2120893"/>
        <a:ext cx="3078954" cy="473805"/>
      </dsp:txXfrm>
    </dsp:sp>
    <dsp:sp modelId="{CB7B733B-7108-49D8-8817-8B7831BA95D6}">
      <dsp:nvSpPr>
        <dsp:cNvPr id="0" name=""/>
        <dsp:cNvSpPr/>
      </dsp:nvSpPr>
      <dsp:spPr>
        <a:xfrm>
          <a:off x="5342395" y="2170276"/>
          <a:ext cx="947971" cy="73739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80B12C-785C-4532-A2F8-FA50426B68C7}">
      <dsp:nvSpPr>
        <dsp:cNvPr id="0" name=""/>
        <dsp:cNvSpPr/>
      </dsp:nvSpPr>
      <dsp:spPr>
        <a:xfrm>
          <a:off x="3288998" y="2859418"/>
          <a:ext cx="3506351" cy="596789"/>
        </a:xfrm>
        <a:prstGeom prst="roundRect">
          <a:avLst>
            <a:gd name="adj" fmla="val 16670"/>
          </a:avLst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5400000" scaled="1"/>
          <a:tileRect/>
        </a:gradFill>
        <a:ln w="25400" cap="flat" cmpd="sng" algn="ctr">
          <a:solidFill>
            <a:srgbClr val="FFFF00"/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20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เตรียมไฟล์รายงานผลการประเมิน</a:t>
          </a:r>
        </a:p>
      </dsp:txBody>
      <dsp:txXfrm>
        <a:off x="3318136" y="2888556"/>
        <a:ext cx="3448075" cy="53851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DC1AF-7F5B-4732-913A-086EF3CA17F7}">
      <dsp:nvSpPr>
        <dsp:cNvPr id="0" name=""/>
        <dsp:cNvSpPr/>
      </dsp:nvSpPr>
      <dsp:spPr>
        <a:xfrm rot="16200000">
          <a:off x="-946395" y="946395"/>
          <a:ext cx="4647712" cy="2754921"/>
        </a:xfrm>
        <a:prstGeom prst="flowChartManualOperation">
          <a:avLst/>
        </a:prstGeom>
        <a:gradFill flip="none" rotWithShape="0">
          <a:gsLst>
            <a:gs pos="0">
              <a:srgbClr val="FFFF00">
                <a:tint val="66000"/>
                <a:satMod val="160000"/>
              </a:srgbClr>
            </a:gs>
            <a:gs pos="50000">
              <a:srgbClr val="FFFF00">
                <a:tint val="44500"/>
                <a:satMod val="160000"/>
              </a:srgbClr>
            </a:gs>
            <a:gs pos="100000">
              <a:srgbClr val="FFFF00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rgbClr val="FFFF00"/>
          </a:solidFill>
          <a:prstDash val="solid"/>
        </a:ln>
        <a:effectLst>
          <a:reflection blurRad="6350" stA="50000" endA="300" endPos="90000" dist="50800" dir="5400000" sy="-100000" algn="bl" rotWithShape="0"/>
        </a:effectLst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0" rIns="101600" bIns="0" numCol="1" spcCol="1270" anchor="t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16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กรณีที่หลักสูตร/คณะ ร้องขอให้พิจารณาหลักฐานเพิ่มเติม หรือให้พิจารณาผลประเมินใหม่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th-TH" sz="1600" b="0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ประสานกับหลักสูตร/คณะเพื่อขอข้อมูลเพิ่มเติม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th-TH" sz="1600" b="0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ประสานคณะกรรมการเพื่อพิจารณาข้อมูล และผลการประเมินที่เป็นทางการ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Font typeface="Arial" panose="020B0604020202020204" pitchFamily="34" charset="0"/>
            <a:buChar char="•"/>
          </a:pPr>
          <a:r>
            <a:rPr lang="th-TH" sz="1600" b="0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แจ้งผลการประเมิน</a:t>
          </a:r>
        </a:p>
      </dsp:txBody>
      <dsp:txXfrm rot="5400000">
        <a:off x="0" y="929542"/>
        <a:ext cx="2754921" cy="2788628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DC1AF-7F5B-4732-913A-086EF3CA17F7}">
      <dsp:nvSpPr>
        <dsp:cNvPr id="0" name=""/>
        <dsp:cNvSpPr/>
      </dsp:nvSpPr>
      <dsp:spPr>
        <a:xfrm rot="16200000">
          <a:off x="-168634" y="1086235"/>
          <a:ext cx="3482224" cy="2071813"/>
        </a:xfrm>
        <a:prstGeom prst="flowChartManualOperation">
          <a:avLst/>
        </a:prstGeom>
        <a:gradFill flip="none" rotWithShape="0">
          <a:gsLst>
            <a:gs pos="0">
              <a:srgbClr val="92D050">
                <a:tint val="66000"/>
                <a:satMod val="160000"/>
              </a:srgbClr>
            </a:gs>
            <a:gs pos="50000">
              <a:srgbClr val="92D050">
                <a:tint val="44500"/>
                <a:satMod val="160000"/>
              </a:srgbClr>
            </a:gs>
            <a:gs pos="100000">
              <a:srgbClr val="92D050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rgbClr val="92D05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18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ตรวจสอบความถูกต้องของรายงานผลการประเมิน</a:t>
          </a:r>
        </a:p>
      </dsp:txBody>
      <dsp:txXfrm rot="5400000">
        <a:off x="536571" y="1077475"/>
        <a:ext cx="2071813" cy="2089334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84DC1AF-7F5B-4732-913A-086EF3CA17F7}">
      <dsp:nvSpPr>
        <dsp:cNvPr id="0" name=""/>
        <dsp:cNvSpPr/>
      </dsp:nvSpPr>
      <dsp:spPr>
        <a:xfrm rot="16200000">
          <a:off x="-268308" y="1091562"/>
          <a:ext cx="2690235" cy="1574332"/>
        </a:xfrm>
        <a:prstGeom prst="flowChartManualOperation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0" scaled="1"/>
          <a:tileRect/>
        </a:gradFill>
        <a:ln w="25400" cap="flat" cmpd="sng" algn="ctr">
          <a:solidFill>
            <a:srgbClr val="00B0F0"/>
          </a:solidFill>
          <a:prstDash val="solid"/>
        </a:ln>
        <a:effectLst/>
        <a:scene3d>
          <a:camera prst="orthographicFront"/>
          <a:lightRig rig="threePt" dir="t"/>
        </a:scene3d>
        <a:sp3d>
          <a:bevelT prst="slope"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0" rIns="114300" bIns="0" numCol="1" spcCol="1270" anchor="ctr" anchorCtr="0">
          <a:noAutofit/>
        </a:bodyPr>
        <a:lstStyle/>
        <a:p>
          <a:pPr marL="0" lvl="0" indent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+mj-lt"/>
            <a:buNone/>
          </a:pPr>
          <a:r>
            <a:rPr lang="th-TH" sz="18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ส่งรายงานผลการประเมิน</a:t>
          </a:r>
          <a:br>
            <a:rPr lang="th-TH" sz="18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</a:br>
          <a:r>
            <a:rPr lang="th-TH" sz="1800" b="1" kern="12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rPr>
            <a:t>ไปยังกองพัฒนาคุณภาพ</a:t>
          </a:r>
        </a:p>
      </dsp:txBody>
      <dsp:txXfrm rot="5400000">
        <a:off x="289643" y="1071658"/>
        <a:ext cx="1574332" cy="161414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7" name="Google Shape;1317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8" name="Google Shape;1318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2" name="Google Shape;1372;gc6a01074ef_0_2066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73" name="Google Shape;1373;gc6a01074ef_0_2066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5" name="Google Shape;1385;gc6a01074ef_0_2152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6" name="Google Shape;1386;gc6a01074ef_0_2152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c6a01074ef_0_179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0" name="Google Shape;1430;gc6a01074ef_0_179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9" name="Google Shape;1429;gc6a01074ef_0_179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0" name="Google Shape;1430;gc6a01074ef_0_1794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94078390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7" name="Google Shape;1437;gc6a01074ef_0_1823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8" name="Google Shape;1438;gc6a01074ef_0_1823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 rot="10800000" flipH="1">
            <a:off x="-1411582" y="-1157400"/>
            <a:ext cx="4436782" cy="3714342"/>
          </a:xfrm>
          <a:custGeom>
            <a:avLst/>
            <a:gdLst/>
            <a:ahLst/>
            <a:cxnLst/>
            <a:rect l="l" t="t" r="r" b="b"/>
            <a:pathLst>
              <a:path w="61178" h="52038" extrusionOk="0">
                <a:moveTo>
                  <a:pt x="4170" y="12043"/>
                </a:moveTo>
                <a:cubicBezTo>
                  <a:pt x="7339" y="7239"/>
                  <a:pt x="14177" y="1"/>
                  <a:pt x="24184" y="5571"/>
                </a:cubicBezTo>
                <a:cubicBezTo>
                  <a:pt x="34191" y="11142"/>
                  <a:pt x="29988" y="17146"/>
                  <a:pt x="34024" y="21249"/>
                </a:cubicBezTo>
                <a:cubicBezTo>
                  <a:pt x="38061" y="25319"/>
                  <a:pt x="43198" y="25586"/>
                  <a:pt x="51103" y="27253"/>
                </a:cubicBezTo>
                <a:cubicBezTo>
                  <a:pt x="58976" y="28921"/>
                  <a:pt x="61177" y="36093"/>
                  <a:pt x="54472" y="41664"/>
                </a:cubicBezTo>
                <a:cubicBezTo>
                  <a:pt x="47801" y="47268"/>
                  <a:pt x="33758" y="52038"/>
                  <a:pt x="26819" y="46467"/>
                </a:cubicBezTo>
                <a:cubicBezTo>
                  <a:pt x="19848" y="40930"/>
                  <a:pt x="11108" y="34826"/>
                  <a:pt x="5537" y="31590"/>
                </a:cubicBezTo>
                <a:cubicBezTo>
                  <a:pt x="0" y="28388"/>
                  <a:pt x="967" y="16879"/>
                  <a:pt x="4170" y="12043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" name="Google Shape;10;p2"/>
          <p:cNvSpPr/>
          <p:nvPr/>
        </p:nvSpPr>
        <p:spPr>
          <a:xfrm>
            <a:off x="1062825" y="3370500"/>
            <a:ext cx="775608" cy="1012954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" name="Google Shape;11;p2"/>
          <p:cNvSpPr/>
          <p:nvPr/>
        </p:nvSpPr>
        <p:spPr>
          <a:xfrm>
            <a:off x="7605425" y="342175"/>
            <a:ext cx="2052600" cy="2052600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12" name="Google Shape;12;p2"/>
          <p:cNvGrpSpPr/>
          <p:nvPr/>
        </p:nvGrpSpPr>
        <p:grpSpPr>
          <a:xfrm>
            <a:off x="6412578" y="-640069"/>
            <a:ext cx="1962482" cy="1953284"/>
            <a:chOff x="386328" y="2672681"/>
            <a:chExt cx="1962482" cy="1953284"/>
          </a:xfrm>
        </p:grpSpPr>
        <p:sp>
          <p:nvSpPr>
            <p:cNvPr id="13" name="Google Shape;13;p2"/>
            <p:cNvSpPr/>
            <p:nvPr/>
          </p:nvSpPr>
          <p:spPr>
            <a:xfrm>
              <a:off x="602590" y="3031586"/>
              <a:ext cx="2321" cy="2364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4" name="Google Shape;14;p2"/>
            <p:cNvSpPr/>
            <p:nvPr/>
          </p:nvSpPr>
          <p:spPr>
            <a:xfrm>
              <a:off x="386328" y="2672681"/>
              <a:ext cx="1962482" cy="1953284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5" name="Google Shape;15;p2"/>
            <p:cNvSpPr/>
            <p:nvPr/>
          </p:nvSpPr>
          <p:spPr>
            <a:xfrm>
              <a:off x="795817" y="2846396"/>
              <a:ext cx="10401" cy="808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906269" y="2679600"/>
              <a:ext cx="308321" cy="260014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1314642" y="2672681"/>
              <a:ext cx="309481" cy="266933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8" name="Google Shape;18;p2"/>
            <p:cNvSpPr/>
            <p:nvPr/>
          </p:nvSpPr>
          <p:spPr>
            <a:xfrm>
              <a:off x="1724131" y="2785411"/>
              <a:ext cx="117372" cy="69065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9" name="Google Shape;19;p2"/>
            <p:cNvSpPr/>
            <p:nvPr/>
          </p:nvSpPr>
          <p:spPr>
            <a:xfrm>
              <a:off x="1874810" y="2808447"/>
              <a:ext cx="6962" cy="131167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451868" y="3289279"/>
              <a:ext cx="2364" cy="4642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516292" y="3153513"/>
              <a:ext cx="88620" cy="55269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2" name="Google Shape;22;p2"/>
            <p:cNvSpPr/>
            <p:nvPr/>
          </p:nvSpPr>
          <p:spPr>
            <a:xfrm>
              <a:off x="704963" y="2940732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3" name="Google Shape;23;p2"/>
            <p:cNvSpPr/>
            <p:nvPr/>
          </p:nvSpPr>
          <p:spPr>
            <a:xfrm>
              <a:off x="1113335" y="2940732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1522825" y="2940732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1931197" y="2975243"/>
              <a:ext cx="308321" cy="317518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6" name="Google Shape;26;p2"/>
            <p:cNvSpPr/>
            <p:nvPr/>
          </p:nvSpPr>
          <p:spPr>
            <a:xfrm>
              <a:off x="389766" y="3559565"/>
              <a:ext cx="8080" cy="10401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7" name="Google Shape;27;p2"/>
            <p:cNvSpPr/>
            <p:nvPr/>
          </p:nvSpPr>
          <p:spPr>
            <a:xfrm>
              <a:off x="497897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906269" y="3303075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1314642" y="3303075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0" name="Google Shape;30;p2"/>
            <p:cNvSpPr/>
            <p:nvPr/>
          </p:nvSpPr>
          <p:spPr>
            <a:xfrm>
              <a:off x="1724131" y="3301915"/>
              <a:ext cx="308321" cy="353189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1" name="Google Shape;31;p2"/>
            <p:cNvSpPr/>
            <p:nvPr/>
          </p:nvSpPr>
          <p:spPr>
            <a:xfrm>
              <a:off x="2132503" y="3301915"/>
              <a:ext cx="207109" cy="353189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395525" y="3644703"/>
              <a:ext cx="209386" cy="35202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704963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4" name="Google Shape;34;p2"/>
            <p:cNvSpPr/>
            <p:nvPr/>
          </p:nvSpPr>
          <p:spPr>
            <a:xfrm>
              <a:off x="1113335" y="3644703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5" name="Google Shape;35;p2"/>
            <p:cNvSpPr/>
            <p:nvPr/>
          </p:nvSpPr>
          <p:spPr>
            <a:xfrm>
              <a:off x="1522825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6" name="Google Shape;36;p2"/>
            <p:cNvSpPr/>
            <p:nvPr/>
          </p:nvSpPr>
          <p:spPr>
            <a:xfrm>
              <a:off x="1931197" y="3644703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7" name="Google Shape;37;p2"/>
            <p:cNvSpPr/>
            <p:nvPr/>
          </p:nvSpPr>
          <p:spPr>
            <a:xfrm>
              <a:off x="2339569" y="3728681"/>
              <a:ext cx="6919" cy="10401"/>
            </a:xfrm>
            <a:custGeom>
              <a:avLst/>
              <a:gdLst/>
              <a:ahLst/>
              <a:cxnLst/>
              <a:rect l="l" t="t" r="r" b="b"/>
              <a:pathLst>
                <a:path w="161" h="242" extrusionOk="0">
                  <a:moveTo>
                    <a:pt x="81" y="1"/>
                  </a:moveTo>
                  <a:lnTo>
                    <a:pt x="0" y="161"/>
                  </a:lnTo>
                  <a:lnTo>
                    <a:pt x="134" y="241"/>
                  </a:lnTo>
                  <a:cubicBezTo>
                    <a:pt x="134" y="161"/>
                    <a:pt x="134" y="108"/>
                    <a:pt x="161" y="27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8" name="Google Shape;38;p2"/>
            <p:cNvSpPr/>
            <p:nvPr/>
          </p:nvSpPr>
          <p:spPr>
            <a:xfrm>
              <a:off x="497897" y="4010528"/>
              <a:ext cx="308321" cy="314080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39" name="Google Shape;39;p2"/>
            <p:cNvSpPr/>
            <p:nvPr/>
          </p:nvSpPr>
          <p:spPr>
            <a:xfrm>
              <a:off x="906269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" name="Google Shape;40;p2"/>
            <p:cNvSpPr/>
            <p:nvPr/>
          </p:nvSpPr>
          <p:spPr>
            <a:xfrm>
              <a:off x="1314642" y="4010528"/>
              <a:ext cx="309481" cy="35202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1724131" y="4010528"/>
              <a:ext cx="308321" cy="35202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" name="Google Shape;42;p2"/>
            <p:cNvSpPr/>
            <p:nvPr/>
          </p:nvSpPr>
          <p:spPr>
            <a:xfrm>
              <a:off x="2132503" y="4095623"/>
              <a:ext cx="84021" cy="52948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" name="Google Shape;43;p2"/>
            <p:cNvSpPr/>
            <p:nvPr/>
          </p:nvSpPr>
          <p:spPr>
            <a:xfrm>
              <a:off x="890153" y="4437294"/>
              <a:ext cx="123131" cy="73663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" name="Google Shape;44;p2"/>
            <p:cNvSpPr/>
            <p:nvPr/>
          </p:nvSpPr>
          <p:spPr>
            <a:xfrm>
              <a:off x="855642" y="4352156"/>
              <a:ext cx="6962" cy="139247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5" name="Google Shape;45;p2"/>
            <p:cNvSpPr/>
            <p:nvPr/>
          </p:nvSpPr>
          <p:spPr>
            <a:xfrm>
              <a:off x="1113335" y="4352156"/>
              <a:ext cx="309481" cy="273810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6" name="Google Shape;46;p2"/>
            <p:cNvSpPr/>
            <p:nvPr/>
          </p:nvSpPr>
          <p:spPr>
            <a:xfrm>
              <a:off x="1522825" y="4352156"/>
              <a:ext cx="308321" cy="26577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7" name="Google Shape;47;p2"/>
            <p:cNvSpPr/>
            <p:nvPr/>
          </p:nvSpPr>
          <p:spPr>
            <a:xfrm>
              <a:off x="1931197" y="4437294"/>
              <a:ext cx="13839" cy="10401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48" name="Google Shape;48;p2"/>
          <p:cNvSpPr/>
          <p:nvPr/>
        </p:nvSpPr>
        <p:spPr>
          <a:xfrm>
            <a:off x="-125" y="4599425"/>
            <a:ext cx="9144321" cy="595550"/>
          </a:xfrm>
          <a:custGeom>
            <a:avLst/>
            <a:gdLst/>
            <a:ahLst/>
            <a:cxnLst/>
            <a:rect l="l" t="t" r="r" b="b"/>
            <a:pathLst>
              <a:path w="287196" h="23822" extrusionOk="0">
                <a:moveTo>
                  <a:pt x="1" y="0"/>
                </a:moveTo>
                <a:lnTo>
                  <a:pt x="1" y="23822"/>
                </a:lnTo>
                <a:lnTo>
                  <a:pt x="287196" y="23822"/>
                </a:lnTo>
                <a:lnTo>
                  <a:pt x="287196" y="0"/>
                </a:ln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" name="Google Shape;49;p2"/>
          <p:cNvSpPr txBox="1">
            <a:spLocks noGrp="1"/>
          </p:cNvSpPr>
          <p:nvPr>
            <p:ph type="ctrTitle"/>
          </p:nvPr>
        </p:nvSpPr>
        <p:spPr>
          <a:xfrm>
            <a:off x="1283094" y="1290750"/>
            <a:ext cx="65778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500" b="1">
                <a:solidFill>
                  <a:srgbClr val="806860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50" name="Google Shape;50;p2"/>
          <p:cNvSpPr txBox="1">
            <a:spLocks noGrp="1"/>
          </p:cNvSpPr>
          <p:nvPr>
            <p:ph type="subTitle" idx="1"/>
          </p:nvPr>
        </p:nvSpPr>
        <p:spPr>
          <a:xfrm>
            <a:off x="1283100" y="3394625"/>
            <a:ext cx="6577800" cy="45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1500">
                <a:latin typeface="Manjari"/>
                <a:ea typeface="Manjari"/>
                <a:cs typeface="Manjari"/>
                <a:sym typeface="Manjari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6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able of contents">
  <p:cSld name="CUSTOM_7"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3"/>
          <p:cNvSpPr/>
          <p:nvPr/>
        </p:nvSpPr>
        <p:spPr>
          <a:xfrm>
            <a:off x="7233675" y="-730075"/>
            <a:ext cx="3030078" cy="3486687"/>
          </a:xfrm>
          <a:custGeom>
            <a:avLst/>
            <a:gdLst/>
            <a:ahLst/>
            <a:cxnLst/>
            <a:rect l="l" t="t" r="r" b="b"/>
            <a:pathLst>
              <a:path w="72386" h="83294" extrusionOk="0">
                <a:moveTo>
                  <a:pt x="50403" y="3137"/>
                </a:moveTo>
                <a:cubicBezTo>
                  <a:pt x="56941" y="6272"/>
                  <a:pt x="64246" y="10108"/>
                  <a:pt x="60711" y="17614"/>
                </a:cubicBezTo>
                <a:cubicBezTo>
                  <a:pt x="57175" y="25119"/>
                  <a:pt x="44632" y="42031"/>
                  <a:pt x="52938" y="45433"/>
                </a:cubicBezTo>
                <a:cubicBezTo>
                  <a:pt x="61211" y="48803"/>
                  <a:pt x="72386" y="48302"/>
                  <a:pt x="71885" y="57942"/>
                </a:cubicBezTo>
                <a:cubicBezTo>
                  <a:pt x="71351" y="67583"/>
                  <a:pt x="54640" y="83294"/>
                  <a:pt x="40096" y="76189"/>
                </a:cubicBezTo>
                <a:cubicBezTo>
                  <a:pt x="25552" y="69084"/>
                  <a:pt x="35359" y="53839"/>
                  <a:pt x="20982" y="50137"/>
                </a:cubicBezTo>
                <a:cubicBezTo>
                  <a:pt x="6605" y="46434"/>
                  <a:pt x="1" y="20916"/>
                  <a:pt x="6939" y="13477"/>
                </a:cubicBezTo>
                <a:cubicBezTo>
                  <a:pt x="13877" y="6039"/>
                  <a:pt x="43865" y="1"/>
                  <a:pt x="50403" y="3137"/>
                </a:cubicBez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1" name="Google Shape;211;p13"/>
          <p:cNvSpPr/>
          <p:nvPr/>
        </p:nvSpPr>
        <p:spPr>
          <a:xfrm rot="2540379">
            <a:off x="-721411" y="3502530"/>
            <a:ext cx="2268525" cy="1945325"/>
          </a:xfrm>
          <a:custGeom>
            <a:avLst/>
            <a:gdLst/>
            <a:ahLst/>
            <a:cxnLst/>
            <a:rect l="l" t="t" r="r" b="b"/>
            <a:pathLst>
              <a:path w="40029" h="34326" extrusionOk="0">
                <a:moveTo>
                  <a:pt x="7939" y="1669"/>
                </a:moveTo>
                <a:cubicBezTo>
                  <a:pt x="12943" y="3370"/>
                  <a:pt x="11275" y="10875"/>
                  <a:pt x="18780" y="8040"/>
                </a:cubicBezTo>
                <a:cubicBezTo>
                  <a:pt x="26286" y="5238"/>
                  <a:pt x="30722" y="3770"/>
                  <a:pt x="35392" y="8040"/>
                </a:cubicBezTo>
                <a:cubicBezTo>
                  <a:pt x="40029" y="12343"/>
                  <a:pt x="29621" y="14411"/>
                  <a:pt x="33991" y="20682"/>
                </a:cubicBezTo>
                <a:cubicBezTo>
                  <a:pt x="38361" y="26920"/>
                  <a:pt x="27520" y="34325"/>
                  <a:pt x="19814" y="30523"/>
                </a:cubicBezTo>
                <a:cubicBezTo>
                  <a:pt x="12109" y="26720"/>
                  <a:pt x="4937" y="23851"/>
                  <a:pt x="2502" y="16613"/>
                </a:cubicBezTo>
                <a:cubicBezTo>
                  <a:pt x="0" y="9207"/>
                  <a:pt x="2936" y="1"/>
                  <a:pt x="7939" y="166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2" name="Google Shape;212;p13"/>
          <p:cNvSpPr txBox="1">
            <a:spLocks noGrp="1"/>
          </p:cNvSpPr>
          <p:nvPr>
            <p:ph type="subTitle" idx="1"/>
          </p:nvPr>
        </p:nvSpPr>
        <p:spPr>
          <a:xfrm>
            <a:off x="39057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3" name="Google Shape;213;p13"/>
          <p:cNvSpPr txBox="1">
            <a:spLocks noGrp="1"/>
          </p:cNvSpPr>
          <p:nvPr>
            <p:ph type="subTitle" idx="2"/>
          </p:nvPr>
        </p:nvSpPr>
        <p:spPr>
          <a:xfrm>
            <a:off x="1391100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4" name="Google Shape;214;p13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>
                <a:solidFill>
                  <a:schemeClr val="accent2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215" name="Google Shape;215;p13">
            <a:hlinkClick r:id="" action="ppaction://noaction"/>
          </p:cNvPr>
          <p:cNvSpPr txBox="1">
            <a:spLocks noGrp="1"/>
          </p:cNvSpPr>
          <p:nvPr>
            <p:ph type="subTitle" idx="3"/>
          </p:nvPr>
        </p:nvSpPr>
        <p:spPr>
          <a:xfrm>
            <a:off x="13911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6" name="Google Shape;216;p13">
            <a:hlinkClick r:id="" action="ppaction://noaction"/>
          </p:cNvPr>
          <p:cNvSpPr txBox="1">
            <a:spLocks noGrp="1"/>
          </p:cNvSpPr>
          <p:nvPr>
            <p:ph type="subTitle" idx="4"/>
          </p:nvPr>
        </p:nvSpPr>
        <p:spPr>
          <a:xfrm>
            <a:off x="3905700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7" name="Google Shape;217;p13">
            <a:hlinkClick r:id="rId2" action="ppaction://hlinksldjump"/>
          </p:cNvPr>
          <p:cNvSpPr txBox="1">
            <a:spLocks noGrp="1"/>
          </p:cNvSpPr>
          <p:nvPr>
            <p:ph type="subTitle" idx="5"/>
          </p:nvPr>
        </p:nvSpPr>
        <p:spPr>
          <a:xfrm>
            <a:off x="13911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8" name="Google Shape;218;p13">
            <a:hlinkClick r:id="" action="ppaction://noaction"/>
          </p:cNvPr>
          <p:cNvSpPr txBox="1">
            <a:spLocks noGrp="1"/>
          </p:cNvSpPr>
          <p:nvPr>
            <p:ph type="subTitle" idx="6"/>
          </p:nvPr>
        </p:nvSpPr>
        <p:spPr>
          <a:xfrm>
            <a:off x="3905700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19" name="Google Shape;219;p13"/>
          <p:cNvSpPr txBox="1">
            <a:spLocks noGrp="1"/>
          </p:cNvSpPr>
          <p:nvPr>
            <p:ph type="subTitle" idx="7"/>
          </p:nvPr>
        </p:nvSpPr>
        <p:spPr>
          <a:xfrm>
            <a:off x="13911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0" name="Google Shape;220;p13"/>
          <p:cNvSpPr txBox="1">
            <a:spLocks noGrp="1"/>
          </p:cNvSpPr>
          <p:nvPr>
            <p:ph type="subTitle" idx="8"/>
          </p:nvPr>
        </p:nvSpPr>
        <p:spPr>
          <a:xfrm>
            <a:off x="3905700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1" name="Google Shape;221;p13">
            <a:hlinkClick r:id="" action="ppaction://noaction"/>
          </p:cNvPr>
          <p:cNvSpPr txBox="1">
            <a:spLocks noGrp="1"/>
          </p:cNvSpPr>
          <p:nvPr>
            <p:ph type="title" idx="9" hasCustomPrompt="1"/>
          </p:nvPr>
        </p:nvSpPr>
        <p:spPr>
          <a:xfrm>
            <a:off x="79217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2" name="Google Shape;222;p13">
            <a:hlinkClick r:id="" action="ppaction://noaction"/>
          </p:cNvPr>
          <p:cNvSpPr txBox="1">
            <a:spLocks noGrp="1"/>
          </p:cNvSpPr>
          <p:nvPr>
            <p:ph type="title" idx="13" hasCustomPrompt="1"/>
          </p:nvPr>
        </p:nvSpPr>
        <p:spPr>
          <a:xfrm>
            <a:off x="3314700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3" name="Google Shape;223;p13">
            <a:hlinkClick r:id="rId2" action="ppaction://hlinksldjump"/>
          </p:cNvPr>
          <p:cNvSpPr txBox="1">
            <a:spLocks noGrp="1"/>
          </p:cNvSpPr>
          <p:nvPr>
            <p:ph type="title" idx="14" hasCustomPrompt="1"/>
          </p:nvPr>
        </p:nvSpPr>
        <p:spPr>
          <a:xfrm>
            <a:off x="79217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4" name="Google Shape;224;p13">
            <a:hlinkClick r:id="" action="ppaction://noaction"/>
          </p:cNvPr>
          <p:cNvSpPr txBox="1">
            <a:spLocks noGrp="1"/>
          </p:cNvSpPr>
          <p:nvPr>
            <p:ph type="title" idx="15" hasCustomPrompt="1"/>
          </p:nvPr>
        </p:nvSpPr>
        <p:spPr>
          <a:xfrm>
            <a:off x="3314700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25" name="Google Shape;225;p13"/>
          <p:cNvSpPr txBox="1">
            <a:spLocks noGrp="1"/>
          </p:cNvSpPr>
          <p:nvPr>
            <p:ph type="subTitle" idx="16"/>
          </p:nvPr>
        </p:nvSpPr>
        <p:spPr>
          <a:xfrm>
            <a:off x="6428225" y="3380175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6" name="Google Shape;226;p13">
            <a:hlinkClick r:id="" action="ppaction://noaction"/>
          </p:cNvPr>
          <p:cNvSpPr txBox="1">
            <a:spLocks noGrp="1"/>
          </p:cNvSpPr>
          <p:nvPr>
            <p:ph type="subTitle" idx="17"/>
          </p:nvPr>
        </p:nvSpPr>
        <p:spPr>
          <a:xfrm>
            <a:off x="6428225" y="1434475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7" name="Google Shape;227;p13">
            <a:hlinkClick r:id="" action="ppaction://noaction"/>
          </p:cNvPr>
          <p:cNvSpPr txBox="1">
            <a:spLocks noGrp="1"/>
          </p:cNvSpPr>
          <p:nvPr>
            <p:ph type="subTitle" idx="18"/>
          </p:nvPr>
        </p:nvSpPr>
        <p:spPr>
          <a:xfrm>
            <a:off x="6428225" y="2992287"/>
            <a:ext cx="1923600" cy="4545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000"/>
              <a:buFont typeface="Hammersmith One"/>
              <a:buNone/>
              <a:defRPr sz="2000"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228" name="Google Shape;228;p13"/>
          <p:cNvSpPr txBox="1">
            <a:spLocks noGrp="1"/>
          </p:cNvSpPr>
          <p:nvPr>
            <p:ph type="subTitle" idx="19"/>
          </p:nvPr>
        </p:nvSpPr>
        <p:spPr>
          <a:xfrm>
            <a:off x="6428225" y="1825209"/>
            <a:ext cx="1923600" cy="1029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800"/>
              <a:buNone/>
              <a:defRPr sz="16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9" name="Google Shape;229;p13">
            <a:hlinkClick r:id="" action="ppaction://noaction"/>
          </p:cNvPr>
          <p:cNvSpPr txBox="1">
            <a:spLocks noGrp="1"/>
          </p:cNvSpPr>
          <p:nvPr>
            <p:ph type="title" idx="20" hasCustomPrompt="1"/>
          </p:nvPr>
        </p:nvSpPr>
        <p:spPr>
          <a:xfrm>
            <a:off x="5837225" y="1434475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  <p:sp>
        <p:nvSpPr>
          <p:cNvPr id="230" name="Google Shape;230;p13">
            <a:hlinkClick r:id="" action="ppaction://noaction"/>
          </p:cNvPr>
          <p:cNvSpPr txBox="1">
            <a:spLocks noGrp="1"/>
          </p:cNvSpPr>
          <p:nvPr>
            <p:ph type="title" idx="21" hasCustomPrompt="1"/>
          </p:nvPr>
        </p:nvSpPr>
        <p:spPr>
          <a:xfrm>
            <a:off x="5837225" y="2992276"/>
            <a:ext cx="596400" cy="411300"/>
          </a:xfrm>
          <a:prstGeom prst="rect">
            <a:avLst/>
          </a:prstGeom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2400">
                <a:solidFill>
                  <a:schemeClr val="accent5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800"/>
              <a:buNone/>
              <a:defRPr sz="18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 2">
  <p:cSld name="CUSTOM_24_1">
    <p:spTree>
      <p:nvGrpSpPr>
        <p:cNvPr id="1" name="Shape 4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3" name="Google Shape;403;p1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404" name="Google Shape;404;p19"/>
          <p:cNvSpPr txBox="1">
            <a:spLocks noGrp="1"/>
          </p:cNvSpPr>
          <p:nvPr>
            <p:ph type="subTitle" idx="1"/>
          </p:nvPr>
        </p:nvSpPr>
        <p:spPr>
          <a:xfrm>
            <a:off x="713250" y="112345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AutoNum type="arabicPeriod"/>
              <a:defRPr sz="1600"/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400"/>
              <a:buAutoNum type="alphaLcPeriod"/>
              <a:defRPr sz="16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AutoNum type="arabicPeriod"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AutoNum type="alphaLcPeriod"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AutoNum type="romanLcPeriod"/>
              <a:defRPr/>
            </a:lvl9pPr>
          </a:lstStyle>
          <a:p>
            <a:endParaRPr/>
          </a:p>
        </p:txBody>
      </p:sp>
      <p:sp>
        <p:nvSpPr>
          <p:cNvPr id="405" name="Google Shape;405;p19"/>
          <p:cNvSpPr/>
          <p:nvPr/>
        </p:nvSpPr>
        <p:spPr>
          <a:xfrm>
            <a:off x="-598400" y="3985675"/>
            <a:ext cx="1844545" cy="1627040"/>
          </a:xfrm>
          <a:custGeom>
            <a:avLst/>
            <a:gdLst/>
            <a:ahLst/>
            <a:cxnLst/>
            <a:rect l="l" t="t" r="r" b="b"/>
            <a:pathLst>
              <a:path w="13679" h="12066" extrusionOk="0">
                <a:moveTo>
                  <a:pt x="7541" y="1"/>
                </a:moveTo>
                <a:cubicBezTo>
                  <a:pt x="7109" y="1"/>
                  <a:pt x="6648" y="24"/>
                  <a:pt x="6157" y="68"/>
                </a:cubicBezTo>
                <a:cubicBezTo>
                  <a:pt x="1981" y="443"/>
                  <a:pt x="28" y="3173"/>
                  <a:pt x="1" y="6385"/>
                </a:cubicBezTo>
                <a:cubicBezTo>
                  <a:pt x="598" y="10109"/>
                  <a:pt x="2003" y="12066"/>
                  <a:pt x="5300" y="12066"/>
                </a:cubicBezTo>
                <a:cubicBezTo>
                  <a:pt x="5700" y="12066"/>
                  <a:pt x="6128" y="12037"/>
                  <a:pt x="6585" y="11979"/>
                </a:cubicBezTo>
                <a:cubicBezTo>
                  <a:pt x="10680" y="11470"/>
                  <a:pt x="13678" y="9516"/>
                  <a:pt x="12822" y="4297"/>
                </a:cubicBezTo>
                <a:cubicBezTo>
                  <a:pt x="12326" y="1256"/>
                  <a:pt x="10731" y="1"/>
                  <a:pt x="7541" y="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06" name="Google Shape;406;p19"/>
          <p:cNvSpPr/>
          <p:nvPr/>
        </p:nvSpPr>
        <p:spPr>
          <a:xfrm rot="7619243">
            <a:off x="7150868" y="2766901"/>
            <a:ext cx="3210914" cy="3197601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407" name="Google Shape;407;p19"/>
          <p:cNvGrpSpPr/>
          <p:nvPr/>
        </p:nvGrpSpPr>
        <p:grpSpPr>
          <a:xfrm>
            <a:off x="7295305" y="-672969"/>
            <a:ext cx="2270935" cy="2260334"/>
            <a:chOff x="6762468" y="1386456"/>
            <a:chExt cx="2270935" cy="2260334"/>
          </a:xfrm>
        </p:grpSpPr>
        <p:sp>
          <p:nvSpPr>
            <p:cNvPr id="408" name="Google Shape;408;p19"/>
            <p:cNvSpPr/>
            <p:nvPr/>
          </p:nvSpPr>
          <p:spPr>
            <a:xfrm>
              <a:off x="6762468" y="1386456"/>
              <a:ext cx="2270935" cy="2260292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09" name="Google Shape;409;p19"/>
            <p:cNvSpPr/>
            <p:nvPr/>
          </p:nvSpPr>
          <p:spPr>
            <a:xfrm>
              <a:off x="7236329" y="1587480"/>
              <a:ext cx="12035" cy="9350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0" name="Google Shape;410;p19"/>
            <p:cNvSpPr/>
            <p:nvPr/>
          </p:nvSpPr>
          <p:spPr>
            <a:xfrm>
              <a:off x="7364144" y="1394464"/>
              <a:ext cx="356781" cy="300882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1" name="Google Shape;411;p19"/>
            <p:cNvSpPr/>
            <p:nvPr/>
          </p:nvSpPr>
          <p:spPr>
            <a:xfrm>
              <a:off x="7836713" y="1386456"/>
              <a:ext cx="358124" cy="308889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2" name="Google Shape;412;p19"/>
            <p:cNvSpPr/>
            <p:nvPr/>
          </p:nvSpPr>
          <p:spPr>
            <a:xfrm>
              <a:off x="8310574" y="1516908"/>
              <a:ext cx="135819" cy="79920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3" name="Google Shape;413;p19"/>
            <p:cNvSpPr/>
            <p:nvPr/>
          </p:nvSpPr>
          <p:spPr>
            <a:xfrm>
              <a:off x="8484940" y="1543565"/>
              <a:ext cx="8057" cy="151784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4" name="Google Shape;414;p19"/>
            <p:cNvSpPr/>
            <p:nvPr/>
          </p:nvSpPr>
          <p:spPr>
            <a:xfrm>
              <a:off x="6838311" y="2099984"/>
              <a:ext cx="2735" cy="537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5" name="Google Shape;415;p19"/>
            <p:cNvSpPr/>
            <p:nvPr/>
          </p:nvSpPr>
          <p:spPr>
            <a:xfrm>
              <a:off x="7012727" y="1801781"/>
              <a:ext cx="2686" cy="273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6" name="Google Shape;416;p19"/>
            <p:cNvSpPr/>
            <p:nvPr/>
          </p:nvSpPr>
          <p:spPr>
            <a:xfrm>
              <a:off x="6912862" y="1942876"/>
              <a:ext cx="102548" cy="63956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7" name="Google Shape;417;p19"/>
            <p:cNvSpPr/>
            <p:nvPr/>
          </p:nvSpPr>
          <p:spPr>
            <a:xfrm>
              <a:off x="7131192" y="1696645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8" name="Google Shape;418;p19"/>
            <p:cNvSpPr/>
            <p:nvPr/>
          </p:nvSpPr>
          <p:spPr>
            <a:xfrm>
              <a:off x="7603761" y="1696645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19" name="Google Shape;419;p19"/>
            <p:cNvSpPr/>
            <p:nvPr/>
          </p:nvSpPr>
          <p:spPr>
            <a:xfrm>
              <a:off x="8077622" y="1696645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0" name="Google Shape;420;p19"/>
            <p:cNvSpPr/>
            <p:nvPr/>
          </p:nvSpPr>
          <p:spPr>
            <a:xfrm>
              <a:off x="8550190" y="1736581"/>
              <a:ext cx="356781" cy="367424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1" name="Google Shape;421;p19"/>
            <p:cNvSpPr/>
            <p:nvPr/>
          </p:nvSpPr>
          <p:spPr>
            <a:xfrm>
              <a:off x="6891576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2" name="Google Shape;422;p19"/>
            <p:cNvSpPr/>
            <p:nvPr/>
          </p:nvSpPr>
          <p:spPr>
            <a:xfrm>
              <a:off x="7364144" y="2115948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3" name="Google Shape;423;p19"/>
            <p:cNvSpPr/>
            <p:nvPr/>
          </p:nvSpPr>
          <p:spPr>
            <a:xfrm>
              <a:off x="7836713" y="2115948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4" name="Google Shape;424;p19"/>
            <p:cNvSpPr/>
            <p:nvPr/>
          </p:nvSpPr>
          <p:spPr>
            <a:xfrm>
              <a:off x="8310574" y="2114606"/>
              <a:ext cx="356781" cy="408702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5" name="Google Shape;425;p19"/>
            <p:cNvSpPr/>
            <p:nvPr/>
          </p:nvSpPr>
          <p:spPr>
            <a:xfrm>
              <a:off x="8783142" y="2114606"/>
              <a:ext cx="239661" cy="408702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6" name="Google Shape;426;p19"/>
            <p:cNvSpPr/>
            <p:nvPr/>
          </p:nvSpPr>
          <p:spPr>
            <a:xfrm>
              <a:off x="6773111" y="2511280"/>
              <a:ext cx="242297" cy="40735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7" name="Google Shape;427;p19"/>
            <p:cNvSpPr/>
            <p:nvPr/>
          </p:nvSpPr>
          <p:spPr>
            <a:xfrm>
              <a:off x="713119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8" name="Google Shape;428;p19"/>
            <p:cNvSpPr/>
            <p:nvPr/>
          </p:nvSpPr>
          <p:spPr>
            <a:xfrm>
              <a:off x="7603761" y="2511280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29" name="Google Shape;429;p19"/>
            <p:cNvSpPr/>
            <p:nvPr/>
          </p:nvSpPr>
          <p:spPr>
            <a:xfrm>
              <a:off x="8077622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0" name="Google Shape;430;p19"/>
            <p:cNvSpPr/>
            <p:nvPr/>
          </p:nvSpPr>
          <p:spPr>
            <a:xfrm>
              <a:off x="8550190" y="2511280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1" name="Google Shape;431;p19"/>
            <p:cNvSpPr/>
            <p:nvPr/>
          </p:nvSpPr>
          <p:spPr>
            <a:xfrm>
              <a:off x="6891576" y="2934613"/>
              <a:ext cx="356781" cy="363445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2" name="Google Shape;432;p19"/>
            <p:cNvSpPr/>
            <p:nvPr/>
          </p:nvSpPr>
          <p:spPr>
            <a:xfrm>
              <a:off x="736414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3" name="Google Shape;433;p19"/>
            <p:cNvSpPr/>
            <p:nvPr/>
          </p:nvSpPr>
          <p:spPr>
            <a:xfrm>
              <a:off x="7836713" y="2934613"/>
              <a:ext cx="358124" cy="40735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4" name="Google Shape;434;p19"/>
            <p:cNvSpPr/>
            <p:nvPr/>
          </p:nvSpPr>
          <p:spPr>
            <a:xfrm>
              <a:off x="8310574" y="2934613"/>
              <a:ext cx="356781" cy="40735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5" name="Google Shape;435;p19"/>
            <p:cNvSpPr/>
            <p:nvPr/>
          </p:nvSpPr>
          <p:spPr>
            <a:xfrm>
              <a:off x="8783142" y="3033085"/>
              <a:ext cx="97227" cy="6127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6" name="Google Shape;436;p19"/>
            <p:cNvSpPr/>
            <p:nvPr/>
          </p:nvSpPr>
          <p:spPr>
            <a:xfrm>
              <a:off x="7345494" y="3428467"/>
              <a:ext cx="142484" cy="85242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7" name="Google Shape;437;p19"/>
            <p:cNvSpPr/>
            <p:nvPr/>
          </p:nvSpPr>
          <p:spPr>
            <a:xfrm>
              <a:off x="7305558" y="3329945"/>
              <a:ext cx="8057" cy="161133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8" name="Google Shape;438;p19"/>
            <p:cNvSpPr/>
            <p:nvPr/>
          </p:nvSpPr>
          <p:spPr>
            <a:xfrm>
              <a:off x="7603761" y="3329945"/>
              <a:ext cx="358124" cy="316846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39" name="Google Shape;439;p19"/>
            <p:cNvSpPr/>
            <p:nvPr/>
          </p:nvSpPr>
          <p:spPr>
            <a:xfrm>
              <a:off x="8077622" y="3329945"/>
              <a:ext cx="356781" cy="307546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440" name="Google Shape;440;p19"/>
            <p:cNvSpPr/>
            <p:nvPr/>
          </p:nvSpPr>
          <p:spPr>
            <a:xfrm>
              <a:off x="8550190" y="3428467"/>
              <a:ext cx="16014" cy="12035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 1">
  <p:cSld name="CUSTOM_6">
    <p:spTree>
      <p:nvGrpSpPr>
        <p:cNvPr id="1" name="Shape 7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" name="Google Shape;741;p34"/>
          <p:cNvSpPr/>
          <p:nvPr/>
        </p:nvSpPr>
        <p:spPr>
          <a:xfrm rot="-2187687">
            <a:off x="6997415" y="2824325"/>
            <a:ext cx="1938838" cy="3305612"/>
          </a:xfrm>
          <a:custGeom>
            <a:avLst/>
            <a:gdLst/>
            <a:ahLst/>
            <a:cxnLst/>
            <a:rect l="l" t="t" r="r" b="b"/>
            <a:pathLst>
              <a:path w="19210" h="32752" extrusionOk="0">
                <a:moveTo>
                  <a:pt x="14053" y="490"/>
                </a:moveTo>
                <a:lnTo>
                  <a:pt x="14053" y="490"/>
                </a:lnTo>
                <a:cubicBezTo>
                  <a:pt x="14026" y="597"/>
                  <a:pt x="13999" y="758"/>
                  <a:pt x="13972" y="918"/>
                </a:cubicBezTo>
                <a:cubicBezTo>
                  <a:pt x="13972" y="865"/>
                  <a:pt x="13972" y="838"/>
                  <a:pt x="13946" y="838"/>
                </a:cubicBezTo>
                <a:cubicBezTo>
                  <a:pt x="13972" y="731"/>
                  <a:pt x="14026" y="597"/>
                  <a:pt x="14053" y="490"/>
                </a:cubicBezTo>
                <a:close/>
                <a:moveTo>
                  <a:pt x="13651" y="1560"/>
                </a:moveTo>
                <a:lnTo>
                  <a:pt x="13651" y="1560"/>
                </a:lnTo>
                <a:cubicBezTo>
                  <a:pt x="13276" y="3862"/>
                  <a:pt x="12045" y="5923"/>
                  <a:pt x="11189" y="8038"/>
                </a:cubicBezTo>
                <a:cubicBezTo>
                  <a:pt x="10522" y="9665"/>
                  <a:pt x="10466" y="11531"/>
                  <a:pt x="10493" y="13318"/>
                </a:cubicBezTo>
                <a:lnTo>
                  <a:pt x="10493" y="13318"/>
                </a:lnTo>
                <a:cubicBezTo>
                  <a:pt x="10490" y="13217"/>
                  <a:pt x="10464" y="13118"/>
                  <a:pt x="10439" y="13043"/>
                </a:cubicBezTo>
                <a:cubicBezTo>
                  <a:pt x="10091" y="10634"/>
                  <a:pt x="9904" y="8412"/>
                  <a:pt x="11001" y="6191"/>
                </a:cubicBezTo>
                <a:cubicBezTo>
                  <a:pt x="11724" y="4772"/>
                  <a:pt x="12714" y="3541"/>
                  <a:pt x="13410" y="2123"/>
                </a:cubicBezTo>
                <a:cubicBezTo>
                  <a:pt x="13491" y="1935"/>
                  <a:pt x="13571" y="1748"/>
                  <a:pt x="13651" y="1560"/>
                </a:cubicBezTo>
                <a:close/>
                <a:moveTo>
                  <a:pt x="13972" y="945"/>
                </a:moveTo>
                <a:lnTo>
                  <a:pt x="13972" y="945"/>
                </a:lnTo>
                <a:cubicBezTo>
                  <a:pt x="13972" y="1079"/>
                  <a:pt x="13946" y="1212"/>
                  <a:pt x="13946" y="1346"/>
                </a:cubicBezTo>
                <a:cubicBezTo>
                  <a:pt x="13946" y="2524"/>
                  <a:pt x="13758" y="3702"/>
                  <a:pt x="13517" y="4853"/>
                </a:cubicBezTo>
                <a:cubicBezTo>
                  <a:pt x="12821" y="7877"/>
                  <a:pt x="11376" y="10580"/>
                  <a:pt x="10760" y="13605"/>
                </a:cubicBezTo>
                <a:cubicBezTo>
                  <a:pt x="10787" y="11357"/>
                  <a:pt x="10921" y="9189"/>
                  <a:pt x="11858" y="7074"/>
                </a:cubicBezTo>
                <a:cubicBezTo>
                  <a:pt x="12741" y="5094"/>
                  <a:pt x="13785" y="3140"/>
                  <a:pt x="13972" y="945"/>
                </a:cubicBezTo>
                <a:close/>
                <a:moveTo>
                  <a:pt x="5002" y="14350"/>
                </a:moveTo>
                <a:cubicBezTo>
                  <a:pt x="5585" y="14350"/>
                  <a:pt x="6085" y="14646"/>
                  <a:pt x="6746" y="15104"/>
                </a:cubicBezTo>
                <a:cubicBezTo>
                  <a:pt x="6879" y="15184"/>
                  <a:pt x="7013" y="15264"/>
                  <a:pt x="7147" y="15372"/>
                </a:cubicBezTo>
                <a:cubicBezTo>
                  <a:pt x="6694" y="15252"/>
                  <a:pt x="6232" y="15200"/>
                  <a:pt x="5767" y="15200"/>
                </a:cubicBezTo>
                <a:cubicBezTo>
                  <a:pt x="4364" y="15200"/>
                  <a:pt x="2927" y="15672"/>
                  <a:pt x="1580" y="16174"/>
                </a:cubicBezTo>
                <a:cubicBezTo>
                  <a:pt x="2329" y="15666"/>
                  <a:pt x="3025" y="15077"/>
                  <a:pt x="3855" y="14676"/>
                </a:cubicBezTo>
                <a:cubicBezTo>
                  <a:pt x="4297" y="14450"/>
                  <a:pt x="4663" y="14350"/>
                  <a:pt x="5002" y="14350"/>
                </a:cubicBezTo>
                <a:close/>
                <a:moveTo>
                  <a:pt x="5753" y="15432"/>
                </a:moveTo>
                <a:cubicBezTo>
                  <a:pt x="6514" y="15432"/>
                  <a:pt x="7262" y="15581"/>
                  <a:pt x="7977" y="15960"/>
                </a:cubicBezTo>
                <a:cubicBezTo>
                  <a:pt x="8619" y="16389"/>
                  <a:pt x="9208" y="16870"/>
                  <a:pt x="9743" y="17406"/>
                </a:cubicBezTo>
                <a:cubicBezTo>
                  <a:pt x="8352" y="16737"/>
                  <a:pt x="6906" y="16389"/>
                  <a:pt x="5381" y="16335"/>
                </a:cubicBezTo>
                <a:lnTo>
                  <a:pt x="4765" y="16335"/>
                </a:lnTo>
                <a:cubicBezTo>
                  <a:pt x="3828" y="16335"/>
                  <a:pt x="2918" y="16469"/>
                  <a:pt x="1981" y="16576"/>
                </a:cubicBezTo>
                <a:cubicBezTo>
                  <a:pt x="1633" y="16603"/>
                  <a:pt x="1312" y="16629"/>
                  <a:pt x="964" y="16656"/>
                </a:cubicBezTo>
                <a:cubicBezTo>
                  <a:pt x="2489" y="16094"/>
                  <a:pt x="4149" y="15432"/>
                  <a:pt x="5753" y="15432"/>
                </a:cubicBezTo>
                <a:close/>
                <a:moveTo>
                  <a:pt x="18748" y="11060"/>
                </a:moveTo>
                <a:cubicBezTo>
                  <a:pt x="18737" y="11089"/>
                  <a:pt x="18737" y="11129"/>
                  <a:pt x="18737" y="11169"/>
                </a:cubicBezTo>
                <a:cubicBezTo>
                  <a:pt x="18603" y="11892"/>
                  <a:pt x="18442" y="12588"/>
                  <a:pt x="18282" y="13284"/>
                </a:cubicBezTo>
                <a:cubicBezTo>
                  <a:pt x="17907" y="14729"/>
                  <a:pt x="17291" y="16255"/>
                  <a:pt x="16087" y="17165"/>
                </a:cubicBezTo>
                <a:cubicBezTo>
                  <a:pt x="14963" y="17995"/>
                  <a:pt x="13223" y="18289"/>
                  <a:pt x="12045" y="19119"/>
                </a:cubicBezTo>
                <a:cubicBezTo>
                  <a:pt x="12473" y="18342"/>
                  <a:pt x="12955" y="17700"/>
                  <a:pt x="13785" y="17218"/>
                </a:cubicBezTo>
                <a:cubicBezTo>
                  <a:pt x="14508" y="16790"/>
                  <a:pt x="15257" y="16469"/>
                  <a:pt x="15873" y="15907"/>
                </a:cubicBezTo>
                <a:cubicBezTo>
                  <a:pt x="16542" y="15291"/>
                  <a:pt x="17077" y="14408"/>
                  <a:pt x="17532" y="13659"/>
                </a:cubicBezTo>
                <a:cubicBezTo>
                  <a:pt x="18036" y="12864"/>
                  <a:pt x="18250" y="11859"/>
                  <a:pt x="18748" y="11060"/>
                </a:cubicBezTo>
                <a:close/>
                <a:moveTo>
                  <a:pt x="18549" y="10928"/>
                </a:moveTo>
                <a:lnTo>
                  <a:pt x="18549" y="10928"/>
                </a:lnTo>
                <a:cubicBezTo>
                  <a:pt x="18201" y="11517"/>
                  <a:pt x="18014" y="12213"/>
                  <a:pt x="17693" y="12856"/>
                </a:cubicBezTo>
                <a:cubicBezTo>
                  <a:pt x="17184" y="13899"/>
                  <a:pt x="16488" y="14863"/>
                  <a:pt x="15712" y="15719"/>
                </a:cubicBezTo>
                <a:cubicBezTo>
                  <a:pt x="15016" y="16469"/>
                  <a:pt x="13919" y="16844"/>
                  <a:pt x="13062" y="17379"/>
                </a:cubicBezTo>
                <a:cubicBezTo>
                  <a:pt x="12313" y="17861"/>
                  <a:pt x="11911" y="18798"/>
                  <a:pt x="11510" y="19547"/>
                </a:cubicBezTo>
                <a:cubicBezTo>
                  <a:pt x="11485" y="19571"/>
                  <a:pt x="11461" y="19573"/>
                  <a:pt x="11457" y="19594"/>
                </a:cubicBezTo>
                <a:lnTo>
                  <a:pt x="11457" y="19594"/>
                </a:lnTo>
                <a:cubicBezTo>
                  <a:pt x="11836" y="15557"/>
                  <a:pt x="16249" y="13818"/>
                  <a:pt x="18549" y="10928"/>
                </a:cubicBezTo>
                <a:close/>
                <a:moveTo>
                  <a:pt x="6505" y="16683"/>
                </a:moveTo>
                <a:lnTo>
                  <a:pt x="6505" y="16683"/>
                </a:lnTo>
                <a:cubicBezTo>
                  <a:pt x="7763" y="16844"/>
                  <a:pt x="8994" y="17245"/>
                  <a:pt x="10145" y="17914"/>
                </a:cubicBezTo>
                <a:cubicBezTo>
                  <a:pt x="10573" y="18450"/>
                  <a:pt x="10921" y="19065"/>
                  <a:pt x="11135" y="19788"/>
                </a:cubicBezTo>
                <a:cubicBezTo>
                  <a:pt x="9315" y="19172"/>
                  <a:pt x="8191" y="17432"/>
                  <a:pt x="6505" y="16683"/>
                </a:cubicBezTo>
                <a:close/>
                <a:moveTo>
                  <a:pt x="6772" y="20270"/>
                </a:moveTo>
                <a:cubicBezTo>
                  <a:pt x="7736" y="21581"/>
                  <a:pt x="9342" y="22384"/>
                  <a:pt x="10466" y="23535"/>
                </a:cubicBezTo>
                <a:cubicBezTo>
                  <a:pt x="9074" y="22598"/>
                  <a:pt x="7120" y="22331"/>
                  <a:pt x="6826" y="20350"/>
                </a:cubicBezTo>
                <a:cubicBezTo>
                  <a:pt x="6799" y="20323"/>
                  <a:pt x="6772" y="20296"/>
                  <a:pt x="6746" y="20270"/>
                </a:cubicBezTo>
                <a:close/>
                <a:moveTo>
                  <a:pt x="16221" y="20698"/>
                </a:moveTo>
                <a:cubicBezTo>
                  <a:pt x="15685" y="21635"/>
                  <a:pt x="14267" y="22304"/>
                  <a:pt x="13464" y="22812"/>
                </a:cubicBezTo>
                <a:cubicBezTo>
                  <a:pt x="12955" y="23187"/>
                  <a:pt x="12233" y="23615"/>
                  <a:pt x="11831" y="24177"/>
                </a:cubicBezTo>
                <a:cubicBezTo>
                  <a:pt x="12286" y="22357"/>
                  <a:pt x="14722" y="21768"/>
                  <a:pt x="16221" y="20698"/>
                </a:cubicBezTo>
                <a:close/>
                <a:moveTo>
                  <a:pt x="6692" y="20939"/>
                </a:moveTo>
                <a:cubicBezTo>
                  <a:pt x="7388" y="22893"/>
                  <a:pt x="9957" y="22866"/>
                  <a:pt x="11135" y="24445"/>
                </a:cubicBezTo>
                <a:cubicBezTo>
                  <a:pt x="9395" y="23481"/>
                  <a:pt x="6772" y="23080"/>
                  <a:pt x="6692" y="20939"/>
                </a:cubicBezTo>
                <a:close/>
                <a:moveTo>
                  <a:pt x="16194" y="21126"/>
                </a:moveTo>
                <a:cubicBezTo>
                  <a:pt x="15766" y="22304"/>
                  <a:pt x="14749" y="22919"/>
                  <a:pt x="13571" y="23455"/>
                </a:cubicBezTo>
                <a:cubicBezTo>
                  <a:pt x="12982" y="23722"/>
                  <a:pt x="12393" y="24017"/>
                  <a:pt x="11938" y="24445"/>
                </a:cubicBezTo>
                <a:cubicBezTo>
                  <a:pt x="12447" y="23562"/>
                  <a:pt x="13785" y="22919"/>
                  <a:pt x="14534" y="22411"/>
                </a:cubicBezTo>
                <a:cubicBezTo>
                  <a:pt x="15070" y="22063"/>
                  <a:pt x="15739" y="21661"/>
                  <a:pt x="16194" y="21126"/>
                </a:cubicBezTo>
                <a:close/>
                <a:moveTo>
                  <a:pt x="14048" y="0"/>
                </a:moveTo>
                <a:cubicBezTo>
                  <a:pt x="14002" y="0"/>
                  <a:pt x="13958" y="28"/>
                  <a:pt x="13946" y="88"/>
                </a:cubicBezTo>
                <a:cubicBezTo>
                  <a:pt x="13196" y="2390"/>
                  <a:pt x="11751" y="4183"/>
                  <a:pt x="10680" y="6298"/>
                </a:cubicBezTo>
                <a:cubicBezTo>
                  <a:pt x="9610" y="8466"/>
                  <a:pt x="9877" y="10795"/>
                  <a:pt x="10225" y="13096"/>
                </a:cubicBezTo>
                <a:cubicBezTo>
                  <a:pt x="10305" y="13766"/>
                  <a:pt x="10413" y="14435"/>
                  <a:pt x="10520" y="15104"/>
                </a:cubicBezTo>
                <a:cubicBezTo>
                  <a:pt x="10520" y="15131"/>
                  <a:pt x="10520" y="15157"/>
                  <a:pt x="10520" y="15157"/>
                </a:cubicBezTo>
                <a:cubicBezTo>
                  <a:pt x="10520" y="15184"/>
                  <a:pt x="10520" y="15211"/>
                  <a:pt x="10546" y="15211"/>
                </a:cubicBezTo>
                <a:cubicBezTo>
                  <a:pt x="10734" y="16469"/>
                  <a:pt x="10921" y="17727"/>
                  <a:pt x="11082" y="18985"/>
                </a:cubicBezTo>
                <a:cubicBezTo>
                  <a:pt x="10520" y="17700"/>
                  <a:pt x="9502" y="16737"/>
                  <a:pt x="8352" y="15907"/>
                </a:cubicBezTo>
                <a:cubicBezTo>
                  <a:pt x="8352" y="15880"/>
                  <a:pt x="8352" y="15853"/>
                  <a:pt x="8325" y="15853"/>
                </a:cubicBezTo>
                <a:cubicBezTo>
                  <a:pt x="8298" y="15853"/>
                  <a:pt x="8271" y="15827"/>
                  <a:pt x="8271" y="15827"/>
                </a:cubicBezTo>
                <a:cubicBezTo>
                  <a:pt x="7602" y="15345"/>
                  <a:pt x="6906" y="14890"/>
                  <a:pt x="6237" y="14461"/>
                </a:cubicBezTo>
                <a:cubicBezTo>
                  <a:pt x="5829" y="14193"/>
                  <a:pt x="5417" y="14081"/>
                  <a:pt x="5004" y="14081"/>
                </a:cubicBezTo>
                <a:cubicBezTo>
                  <a:pt x="3280" y="14081"/>
                  <a:pt x="1550" y="16040"/>
                  <a:pt x="81" y="16710"/>
                </a:cubicBezTo>
                <a:cubicBezTo>
                  <a:pt x="27" y="16737"/>
                  <a:pt x="1" y="16790"/>
                  <a:pt x="27" y="16844"/>
                </a:cubicBezTo>
                <a:cubicBezTo>
                  <a:pt x="27" y="16870"/>
                  <a:pt x="54" y="16870"/>
                  <a:pt x="54" y="16870"/>
                </a:cubicBezTo>
                <a:cubicBezTo>
                  <a:pt x="54" y="16870"/>
                  <a:pt x="54" y="16897"/>
                  <a:pt x="81" y="16897"/>
                </a:cubicBezTo>
                <a:cubicBezTo>
                  <a:pt x="81" y="16924"/>
                  <a:pt x="108" y="16924"/>
                  <a:pt x="108" y="16924"/>
                </a:cubicBezTo>
                <a:lnTo>
                  <a:pt x="135" y="16924"/>
                </a:lnTo>
                <a:cubicBezTo>
                  <a:pt x="1580" y="16924"/>
                  <a:pt x="2972" y="16656"/>
                  <a:pt x="4390" y="16576"/>
                </a:cubicBezTo>
                <a:lnTo>
                  <a:pt x="5354" y="16576"/>
                </a:lnTo>
                <a:cubicBezTo>
                  <a:pt x="7736" y="16870"/>
                  <a:pt x="8967" y="19413"/>
                  <a:pt x="11242" y="20082"/>
                </a:cubicBezTo>
                <a:cubicBezTo>
                  <a:pt x="11376" y="21367"/>
                  <a:pt x="11483" y="22679"/>
                  <a:pt x="11483" y="23990"/>
                </a:cubicBezTo>
                <a:cubicBezTo>
                  <a:pt x="11483" y="24124"/>
                  <a:pt x="11483" y="24284"/>
                  <a:pt x="11483" y="24445"/>
                </a:cubicBezTo>
                <a:cubicBezTo>
                  <a:pt x="10413" y="22545"/>
                  <a:pt x="7977" y="21715"/>
                  <a:pt x="6799" y="19895"/>
                </a:cubicBezTo>
                <a:cubicBezTo>
                  <a:pt x="6778" y="19863"/>
                  <a:pt x="6740" y="19848"/>
                  <a:pt x="6701" y="19848"/>
                </a:cubicBezTo>
                <a:cubicBezTo>
                  <a:pt x="6640" y="19848"/>
                  <a:pt x="6574" y="19884"/>
                  <a:pt x="6558" y="19948"/>
                </a:cubicBezTo>
                <a:cubicBezTo>
                  <a:pt x="6237" y="21340"/>
                  <a:pt x="6719" y="22411"/>
                  <a:pt x="7897" y="23241"/>
                </a:cubicBezTo>
                <a:cubicBezTo>
                  <a:pt x="8967" y="23990"/>
                  <a:pt x="10386" y="24177"/>
                  <a:pt x="11456" y="24954"/>
                </a:cubicBezTo>
                <a:cubicBezTo>
                  <a:pt x="11349" y="27523"/>
                  <a:pt x="10734" y="30093"/>
                  <a:pt x="10145" y="32609"/>
                </a:cubicBezTo>
                <a:cubicBezTo>
                  <a:pt x="10112" y="32690"/>
                  <a:pt x="10188" y="32751"/>
                  <a:pt x="10265" y="32751"/>
                </a:cubicBezTo>
                <a:cubicBezTo>
                  <a:pt x="10315" y="32751"/>
                  <a:pt x="10365" y="32725"/>
                  <a:pt x="10386" y="32662"/>
                </a:cubicBezTo>
                <a:cubicBezTo>
                  <a:pt x="10760" y="31003"/>
                  <a:pt x="11108" y="29343"/>
                  <a:pt x="11430" y="27684"/>
                </a:cubicBezTo>
                <a:cubicBezTo>
                  <a:pt x="11563" y="26854"/>
                  <a:pt x="11670" y="26024"/>
                  <a:pt x="11697" y="25194"/>
                </a:cubicBezTo>
                <a:cubicBezTo>
                  <a:pt x="12179" y="24017"/>
                  <a:pt x="13839" y="23669"/>
                  <a:pt x="14829" y="23080"/>
                </a:cubicBezTo>
                <a:cubicBezTo>
                  <a:pt x="15899" y="22491"/>
                  <a:pt x="16488" y="21581"/>
                  <a:pt x="16595" y="20377"/>
                </a:cubicBezTo>
                <a:cubicBezTo>
                  <a:pt x="16595" y="20350"/>
                  <a:pt x="16595" y="20350"/>
                  <a:pt x="16595" y="20323"/>
                </a:cubicBezTo>
                <a:cubicBezTo>
                  <a:pt x="16622" y="20270"/>
                  <a:pt x="16569" y="20243"/>
                  <a:pt x="16515" y="20216"/>
                </a:cubicBezTo>
                <a:lnTo>
                  <a:pt x="16462" y="20216"/>
                </a:lnTo>
                <a:cubicBezTo>
                  <a:pt x="16435" y="20216"/>
                  <a:pt x="16435" y="20243"/>
                  <a:pt x="16408" y="20243"/>
                </a:cubicBezTo>
                <a:cubicBezTo>
                  <a:pt x="15043" y="21474"/>
                  <a:pt x="12473" y="21983"/>
                  <a:pt x="11724" y="23722"/>
                </a:cubicBezTo>
                <a:cubicBezTo>
                  <a:pt x="11724" y="22571"/>
                  <a:pt x="11644" y="21447"/>
                  <a:pt x="11510" y="20323"/>
                </a:cubicBezTo>
                <a:cubicBezTo>
                  <a:pt x="11510" y="20189"/>
                  <a:pt x="11483" y="20082"/>
                  <a:pt x="11483" y="19948"/>
                </a:cubicBezTo>
                <a:cubicBezTo>
                  <a:pt x="12072" y="19172"/>
                  <a:pt x="13250" y="18824"/>
                  <a:pt x="14106" y="18450"/>
                </a:cubicBezTo>
                <a:cubicBezTo>
                  <a:pt x="15070" y="18021"/>
                  <a:pt x="16060" y="17593"/>
                  <a:pt x="16809" y="16844"/>
                </a:cubicBezTo>
                <a:cubicBezTo>
                  <a:pt x="18522" y="15157"/>
                  <a:pt x="18790" y="12160"/>
                  <a:pt x="19192" y="9938"/>
                </a:cubicBezTo>
                <a:cubicBezTo>
                  <a:pt x="19210" y="9848"/>
                  <a:pt x="19130" y="9770"/>
                  <a:pt x="19060" y="9770"/>
                </a:cubicBezTo>
                <a:cubicBezTo>
                  <a:pt x="19026" y="9770"/>
                  <a:pt x="18995" y="9788"/>
                  <a:pt x="18978" y="9831"/>
                </a:cubicBezTo>
                <a:cubicBezTo>
                  <a:pt x="18014" y="11758"/>
                  <a:pt x="15846" y="13070"/>
                  <a:pt x="14294" y="14488"/>
                </a:cubicBezTo>
                <a:cubicBezTo>
                  <a:pt x="12982" y="15693"/>
                  <a:pt x="11751" y="17138"/>
                  <a:pt x="11349" y="18851"/>
                </a:cubicBezTo>
                <a:cubicBezTo>
                  <a:pt x="11162" y="17593"/>
                  <a:pt x="10975" y="16335"/>
                  <a:pt x="10760" y="15104"/>
                </a:cubicBezTo>
                <a:cubicBezTo>
                  <a:pt x="11028" y="12534"/>
                  <a:pt x="11911" y="10233"/>
                  <a:pt x="12821" y="7877"/>
                </a:cubicBezTo>
                <a:cubicBezTo>
                  <a:pt x="13758" y="5334"/>
                  <a:pt x="14267" y="2818"/>
                  <a:pt x="14160" y="115"/>
                </a:cubicBezTo>
                <a:cubicBezTo>
                  <a:pt x="14160" y="42"/>
                  <a:pt x="14103" y="0"/>
                  <a:pt x="14048" y="0"/>
                </a:cubicBez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2" name="Google Shape;742;p34"/>
          <p:cNvSpPr/>
          <p:nvPr/>
        </p:nvSpPr>
        <p:spPr>
          <a:xfrm rot="1855510">
            <a:off x="2523490" y="193756"/>
            <a:ext cx="4979106" cy="4104445"/>
          </a:xfrm>
          <a:custGeom>
            <a:avLst/>
            <a:gdLst/>
            <a:ahLst/>
            <a:cxnLst/>
            <a:rect l="l" t="t" r="r" b="b"/>
            <a:pathLst>
              <a:path w="59243" h="48836" extrusionOk="0">
                <a:moveTo>
                  <a:pt x="27153" y="9007"/>
                </a:moveTo>
                <a:cubicBezTo>
                  <a:pt x="33591" y="9007"/>
                  <a:pt x="31990" y="9240"/>
                  <a:pt x="38094" y="5071"/>
                </a:cubicBezTo>
                <a:cubicBezTo>
                  <a:pt x="44232" y="901"/>
                  <a:pt x="51737" y="0"/>
                  <a:pt x="55473" y="5071"/>
                </a:cubicBezTo>
                <a:cubicBezTo>
                  <a:pt x="59243" y="10108"/>
                  <a:pt x="46800" y="16346"/>
                  <a:pt x="46767" y="22483"/>
                </a:cubicBezTo>
                <a:cubicBezTo>
                  <a:pt x="46734" y="28621"/>
                  <a:pt x="48768" y="48835"/>
                  <a:pt x="28354" y="48835"/>
                </a:cubicBezTo>
                <a:cubicBezTo>
                  <a:pt x="7939" y="48835"/>
                  <a:pt x="0" y="22583"/>
                  <a:pt x="8973" y="14011"/>
                </a:cubicBezTo>
                <a:cubicBezTo>
                  <a:pt x="17946" y="5471"/>
                  <a:pt x="20715" y="9007"/>
                  <a:pt x="27153" y="9007"/>
                </a:cubicBez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43" name="Google Shape;743;p34"/>
          <p:cNvSpPr/>
          <p:nvPr/>
        </p:nvSpPr>
        <p:spPr>
          <a:xfrm rot="10800000" flipH="1">
            <a:off x="242450" y="2888462"/>
            <a:ext cx="1774800" cy="1774800"/>
          </a:xfrm>
          <a:prstGeom prst="ellips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grpSp>
        <p:nvGrpSpPr>
          <p:cNvPr id="744" name="Google Shape;744;p34"/>
          <p:cNvGrpSpPr/>
          <p:nvPr/>
        </p:nvGrpSpPr>
        <p:grpSpPr>
          <a:xfrm rot="10800000" flipH="1">
            <a:off x="955516" y="2266845"/>
            <a:ext cx="1696762" cy="1688828"/>
            <a:chOff x="2414491" y="671177"/>
            <a:chExt cx="1830972" cy="1822411"/>
          </a:xfrm>
        </p:grpSpPr>
        <p:sp>
          <p:nvSpPr>
            <p:cNvPr id="745" name="Google Shape;745;p34"/>
            <p:cNvSpPr/>
            <p:nvPr/>
          </p:nvSpPr>
          <p:spPr>
            <a:xfrm>
              <a:off x="2414491" y="671177"/>
              <a:ext cx="1830972" cy="1822391"/>
            </a:xfrm>
            <a:custGeom>
              <a:avLst/>
              <a:gdLst/>
              <a:ahLst/>
              <a:cxnLst/>
              <a:rect l="l" t="t" r="r" b="b"/>
              <a:pathLst>
                <a:path w="45663" h="45449" extrusionOk="0">
                  <a:moveTo>
                    <a:pt x="10947" y="4979"/>
                  </a:moveTo>
                  <a:lnTo>
                    <a:pt x="15605" y="7656"/>
                  </a:lnTo>
                  <a:lnTo>
                    <a:pt x="15605" y="13062"/>
                  </a:lnTo>
                  <a:lnTo>
                    <a:pt x="10947" y="15766"/>
                  </a:lnTo>
                  <a:lnTo>
                    <a:pt x="6263" y="13062"/>
                  </a:lnTo>
                  <a:lnTo>
                    <a:pt x="6263" y="7656"/>
                  </a:lnTo>
                  <a:lnTo>
                    <a:pt x="10947" y="4979"/>
                  </a:lnTo>
                  <a:close/>
                  <a:moveTo>
                    <a:pt x="20449" y="4979"/>
                  </a:moveTo>
                  <a:lnTo>
                    <a:pt x="25133" y="7656"/>
                  </a:lnTo>
                  <a:lnTo>
                    <a:pt x="25133" y="13062"/>
                  </a:lnTo>
                  <a:lnTo>
                    <a:pt x="20449" y="15766"/>
                  </a:lnTo>
                  <a:lnTo>
                    <a:pt x="15792" y="13062"/>
                  </a:lnTo>
                  <a:lnTo>
                    <a:pt x="15792" y="7656"/>
                  </a:lnTo>
                  <a:lnTo>
                    <a:pt x="20449" y="4979"/>
                  </a:lnTo>
                  <a:close/>
                  <a:moveTo>
                    <a:pt x="29978" y="4979"/>
                  </a:moveTo>
                  <a:lnTo>
                    <a:pt x="34635" y="7656"/>
                  </a:lnTo>
                  <a:lnTo>
                    <a:pt x="34635" y="13062"/>
                  </a:lnTo>
                  <a:lnTo>
                    <a:pt x="29978" y="15766"/>
                  </a:lnTo>
                  <a:lnTo>
                    <a:pt x="25294" y="13062"/>
                  </a:lnTo>
                  <a:lnTo>
                    <a:pt x="25294" y="7656"/>
                  </a:lnTo>
                  <a:lnTo>
                    <a:pt x="29978" y="4979"/>
                  </a:lnTo>
                  <a:close/>
                  <a:moveTo>
                    <a:pt x="6183" y="13196"/>
                  </a:moveTo>
                  <a:lnTo>
                    <a:pt x="10867" y="15899"/>
                  </a:lnTo>
                  <a:lnTo>
                    <a:pt x="10867" y="21306"/>
                  </a:lnTo>
                  <a:lnTo>
                    <a:pt x="6183" y="23983"/>
                  </a:lnTo>
                  <a:lnTo>
                    <a:pt x="1526" y="21306"/>
                  </a:lnTo>
                  <a:lnTo>
                    <a:pt x="1526" y="15899"/>
                  </a:lnTo>
                  <a:lnTo>
                    <a:pt x="6183" y="13196"/>
                  </a:lnTo>
                  <a:close/>
                  <a:moveTo>
                    <a:pt x="15712" y="13196"/>
                  </a:moveTo>
                  <a:lnTo>
                    <a:pt x="20369" y="15899"/>
                  </a:lnTo>
                  <a:lnTo>
                    <a:pt x="20369" y="21306"/>
                  </a:lnTo>
                  <a:lnTo>
                    <a:pt x="15712" y="23983"/>
                  </a:lnTo>
                  <a:lnTo>
                    <a:pt x="11028" y="21306"/>
                  </a:lnTo>
                  <a:lnTo>
                    <a:pt x="11028" y="15899"/>
                  </a:lnTo>
                  <a:lnTo>
                    <a:pt x="15712" y="13196"/>
                  </a:lnTo>
                  <a:close/>
                  <a:moveTo>
                    <a:pt x="25213" y="13196"/>
                  </a:moveTo>
                  <a:lnTo>
                    <a:pt x="29871" y="15899"/>
                  </a:lnTo>
                  <a:lnTo>
                    <a:pt x="29871" y="21306"/>
                  </a:lnTo>
                  <a:lnTo>
                    <a:pt x="25213" y="23983"/>
                  </a:lnTo>
                  <a:lnTo>
                    <a:pt x="20529" y="21306"/>
                  </a:lnTo>
                  <a:lnTo>
                    <a:pt x="20529" y="15899"/>
                  </a:lnTo>
                  <a:lnTo>
                    <a:pt x="25213" y="13196"/>
                  </a:lnTo>
                  <a:close/>
                  <a:moveTo>
                    <a:pt x="34715" y="13196"/>
                  </a:moveTo>
                  <a:lnTo>
                    <a:pt x="39399" y="15899"/>
                  </a:lnTo>
                  <a:lnTo>
                    <a:pt x="39399" y="21306"/>
                  </a:lnTo>
                  <a:lnTo>
                    <a:pt x="34715" y="23983"/>
                  </a:lnTo>
                  <a:lnTo>
                    <a:pt x="30058" y="21306"/>
                  </a:lnTo>
                  <a:lnTo>
                    <a:pt x="30058" y="15899"/>
                  </a:lnTo>
                  <a:lnTo>
                    <a:pt x="34715" y="13196"/>
                  </a:lnTo>
                  <a:close/>
                  <a:moveTo>
                    <a:pt x="10947" y="21440"/>
                  </a:moveTo>
                  <a:lnTo>
                    <a:pt x="15605" y="24143"/>
                  </a:lnTo>
                  <a:lnTo>
                    <a:pt x="15605" y="29523"/>
                  </a:lnTo>
                  <a:lnTo>
                    <a:pt x="10947" y="32226"/>
                  </a:lnTo>
                  <a:lnTo>
                    <a:pt x="6263" y="29523"/>
                  </a:lnTo>
                  <a:lnTo>
                    <a:pt x="6263" y="24143"/>
                  </a:lnTo>
                  <a:lnTo>
                    <a:pt x="10947" y="21440"/>
                  </a:lnTo>
                  <a:close/>
                  <a:moveTo>
                    <a:pt x="20449" y="21440"/>
                  </a:moveTo>
                  <a:lnTo>
                    <a:pt x="25133" y="24143"/>
                  </a:lnTo>
                  <a:lnTo>
                    <a:pt x="25133" y="29523"/>
                  </a:lnTo>
                  <a:lnTo>
                    <a:pt x="20449" y="32226"/>
                  </a:lnTo>
                  <a:lnTo>
                    <a:pt x="15792" y="29523"/>
                  </a:lnTo>
                  <a:lnTo>
                    <a:pt x="15792" y="24143"/>
                  </a:lnTo>
                  <a:lnTo>
                    <a:pt x="20449" y="21440"/>
                  </a:lnTo>
                  <a:close/>
                  <a:moveTo>
                    <a:pt x="29978" y="21440"/>
                  </a:moveTo>
                  <a:lnTo>
                    <a:pt x="34635" y="24143"/>
                  </a:lnTo>
                  <a:lnTo>
                    <a:pt x="34635" y="29523"/>
                  </a:lnTo>
                  <a:lnTo>
                    <a:pt x="29978" y="32226"/>
                  </a:lnTo>
                  <a:lnTo>
                    <a:pt x="25294" y="29523"/>
                  </a:lnTo>
                  <a:lnTo>
                    <a:pt x="25294" y="24143"/>
                  </a:lnTo>
                  <a:lnTo>
                    <a:pt x="29978" y="21440"/>
                  </a:lnTo>
                  <a:close/>
                  <a:moveTo>
                    <a:pt x="39480" y="21440"/>
                  </a:moveTo>
                  <a:lnTo>
                    <a:pt x="44137" y="24143"/>
                  </a:lnTo>
                  <a:lnTo>
                    <a:pt x="44137" y="29523"/>
                  </a:lnTo>
                  <a:lnTo>
                    <a:pt x="39480" y="32226"/>
                  </a:lnTo>
                  <a:lnTo>
                    <a:pt x="34796" y="29523"/>
                  </a:lnTo>
                  <a:lnTo>
                    <a:pt x="34796" y="24143"/>
                  </a:lnTo>
                  <a:lnTo>
                    <a:pt x="39480" y="21440"/>
                  </a:lnTo>
                  <a:close/>
                  <a:moveTo>
                    <a:pt x="15712" y="29684"/>
                  </a:moveTo>
                  <a:lnTo>
                    <a:pt x="20369" y="32387"/>
                  </a:lnTo>
                  <a:lnTo>
                    <a:pt x="20369" y="37767"/>
                  </a:lnTo>
                  <a:lnTo>
                    <a:pt x="15712" y="40470"/>
                  </a:lnTo>
                  <a:lnTo>
                    <a:pt x="11028" y="37767"/>
                  </a:lnTo>
                  <a:lnTo>
                    <a:pt x="11028" y="32387"/>
                  </a:lnTo>
                  <a:lnTo>
                    <a:pt x="15712" y="29684"/>
                  </a:lnTo>
                  <a:close/>
                  <a:moveTo>
                    <a:pt x="25213" y="29684"/>
                  </a:moveTo>
                  <a:lnTo>
                    <a:pt x="29871" y="32387"/>
                  </a:lnTo>
                  <a:lnTo>
                    <a:pt x="29871" y="37767"/>
                  </a:lnTo>
                  <a:lnTo>
                    <a:pt x="25213" y="40470"/>
                  </a:lnTo>
                  <a:lnTo>
                    <a:pt x="20529" y="37767"/>
                  </a:lnTo>
                  <a:lnTo>
                    <a:pt x="20529" y="32387"/>
                  </a:lnTo>
                  <a:lnTo>
                    <a:pt x="25213" y="29684"/>
                  </a:lnTo>
                  <a:close/>
                  <a:moveTo>
                    <a:pt x="34715" y="29684"/>
                  </a:moveTo>
                  <a:lnTo>
                    <a:pt x="39399" y="32387"/>
                  </a:lnTo>
                  <a:lnTo>
                    <a:pt x="39399" y="37767"/>
                  </a:lnTo>
                  <a:lnTo>
                    <a:pt x="34715" y="40470"/>
                  </a:lnTo>
                  <a:lnTo>
                    <a:pt x="30058" y="37767"/>
                  </a:lnTo>
                  <a:lnTo>
                    <a:pt x="30058" y="32387"/>
                  </a:lnTo>
                  <a:lnTo>
                    <a:pt x="34715" y="29684"/>
                  </a:lnTo>
                  <a:close/>
                  <a:moveTo>
                    <a:pt x="20369" y="1"/>
                  </a:moveTo>
                  <a:lnTo>
                    <a:pt x="20369" y="4818"/>
                  </a:lnTo>
                  <a:lnTo>
                    <a:pt x="15712" y="7522"/>
                  </a:lnTo>
                  <a:lnTo>
                    <a:pt x="11028" y="4818"/>
                  </a:lnTo>
                  <a:lnTo>
                    <a:pt x="11028" y="3159"/>
                  </a:lnTo>
                  <a:cubicBezTo>
                    <a:pt x="10974" y="3186"/>
                    <a:pt x="10921" y="3239"/>
                    <a:pt x="10867" y="3266"/>
                  </a:cubicBezTo>
                  <a:lnTo>
                    <a:pt x="10867" y="4818"/>
                  </a:lnTo>
                  <a:lnTo>
                    <a:pt x="6183" y="7522"/>
                  </a:lnTo>
                  <a:lnTo>
                    <a:pt x="5915" y="7361"/>
                  </a:lnTo>
                  <a:cubicBezTo>
                    <a:pt x="5889" y="7415"/>
                    <a:pt x="5835" y="7442"/>
                    <a:pt x="5808" y="7495"/>
                  </a:cubicBezTo>
                  <a:lnTo>
                    <a:pt x="6103" y="7656"/>
                  </a:lnTo>
                  <a:lnTo>
                    <a:pt x="6103" y="13062"/>
                  </a:lnTo>
                  <a:lnTo>
                    <a:pt x="1419" y="15766"/>
                  </a:lnTo>
                  <a:lnTo>
                    <a:pt x="1124" y="15578"/>
                  </a:lnTo>
                  <a:cubicBezTo>
                    <a:pt x="1124" y="15632"/>
                    <a:pt x="1098" y="15685"/>
                    <a:pt x="1071" y="15739"/>
                  </a:cubicBezTo>
                  <a:lnTo>
                    <a:pt x="1338" y="15899"/>
                  </a:lnTo>
                  <a:lnTo>
                    <a:pt x="1338" y="21306"/>
                  </a:lnTo>
                  <a:lnTo>
                    <a:pt x="0" y="22082"/>
                  </a:lnTo>
                  <a:cubicBezTo>
                    <a:pt x="0" y="22136"/>
                    <a:pt x="0" y="22216"/>
                    <a:pt x="0" y="22270"/>
                  </a:cubicBezTo>
                  <a:lnTo>
                    <a:pt x="1419" y="21440"/>
                  </a:lnTo>
                  <a:lnTo>
                    <a:pt x="6103" y="24143"/>
                  </a:lnTo>
                  <a:lnTo>
                    <a:pt x="6103" y="29523"/>
                  </a:lnTo>
                  <a:lnTo>
                    <a:pt x="1927" y="31932"/>
                  </a:lnTo>
                  <a:cubicBezTo>
                    <a:pt x="1954" y="31986"/>
                    <a:pt x="1981" y="32039"/>
                    <a:pt x="2008" y="32093"/>
                  </a:cubicBezTo>
                  <a:lnTo>
                    <a:pt x="6183" y="29684"/>
                  </a:lnTo>
                  <a:lnTo>
                    <a:pt x="10867" y="32387"/>
                  </a:lnTo>
                  <a:lnTo>
                    <a:pt x="10867" y="37767"/>
                  </a:lnTo>
                  <a:lnTo>
                    <a:pt x="7548" y="39694"/>
                  </a:lnTo>
                  <a:cubicBezTo>
                    <a:pt x="7575" y="39721"/>
                    <a:pt x="7628" y="39774"/>
                    <a:pt x="7682" y="39801"/>
                  </a:cubicBezTo>
                  <a:lnTo>
                    <a:pt x="10947" y="37928"/>
                  </a:lnTo>
                  <a:lnTo>
                    <a:pt x="15605" y="40631"/>
                  </a:lnTo>
                  <a:lnTo>
                    <a:pt x="15605" y="44405"/>
                  </a:lnTo>
                  <a:cubicBezTo>
                    <a:pt x="15658" y="44405"/>
                    <a:pt x="15738" y="44432"/>
                    <a:pt x="15792" y="44458"/>
                  </a:cubicBezTo>
                  <a:lnTo>
                    <a:pt x="15792" y="40631"/>
                  </a:lnTo>
                  <a:lnTo>
                    <a:pt x="20449" y="37928"/>
                  </a:lnTo>
                  <a:lnTo>
                    <a:pt x="25133" y="40631"/>
                  </a:lnTo>
                  <a:lnTo>
                    <a:pt x="25133" y="45449"/>
                  </a:lnTo>
                  <a:cubicBezTo>
                    <a:pt x="25187" y="45449"/>
                    <a:pt x="25240" y="45449"/>
                    <a:pt x="25294" y="45422"/>
                  </a:cubicBezTo>
                  <a:lnTo>
                    <a:pt x="25294" y="40631"/>
                  </a:lnTo>
                  <a:lnTo>
                    <a:pt x="29978" y="37928"/>
                  </a:lnTo>
                  <a:lnTo>
                    <a:pt x="34635" y="40631"/>
                  </a:lnTo>
                  <a:lnTo>
                    <a:pt x="34635" y="42290"/>
                  </a:lnTo>
                  <a:cubicBezTo>
                    <a:pt x="34688" y="42237"/>
                    <a:pt x="34742" y="42210"/>
                    <a:pt x="34796" y="42183"/>
                  </a:cubicBezTo>
                  <a:lnTo>
                    <a:pt x="34796" y="40631"/>
                  </a:lnTo>
                  <a:lnTo>
                    <a:pt x="39480" y="37928"/>
                  </a:lnTo>
                  <a:lnTo>
                    <a:pt x="39747" y="38088"/>
                  </a:lnTo>
                  <a:cubicBezTo>
                    <a:pt x="39774" y="38035"/>
                    <a:pt x="39827" y="37981"/>
                    <a:pt x="39854" y="37954"/>
                  </a:cubicBezTo>
                  <a:lnTo>
                    <a:pt x="39560" y="37767"/>
                  </a:lnTo>
                  <a:lnTo>
                    <a:pt x="39560" y="32387"/>
                  </a:lnTo>
                  <a:lnTo>
                    <a:pt x="44244" y="29684"/>
                  </a:lnTo>
                  <a:lnTo>
                    <a:pt x="44538" y="29871"/>
                  </a:lnTo>
                  <a:cubicBezTo>
                    <a:pt x="44565" y="29791"/>
                    <a:pt x="44565" y="29737"/>
                    <a:pt x="44592" y="29684"/>
                  </a:cubicBezTo>
                  <a:lnTo>
                    <a:pt x="44324" y="29523"/>
                  </a:lnTo>
                  <a:lnTo>
                    <a:pt x="44324" y="24143"/>
                  </a:lnTo>
                  <a:lnTo>
                    <a:pt x="45662" y="23367"/>
                  </a:lnTo>
                  <a:cubicBezTo>
                    <a:pt x="45662" y="23314"/>
                    <a:pt x="45662" y="23233"/>
                    <a:pt x="45662" y="23153"/>
                  </a:cubicBezTo>
                  <a:lnTo>
                    <a:pt x="44244" y="23983"/>
                  </a:lnTo>
                  <a:lnTo>
                    <a:pt x="39560" y="21306"/>
                  </a:lnTo>
                  <a:lnTo>
                    <a:pt x="39560" y="15899"/>
                  </a:lnTo>
                  <a:lnTo>
                    <a:pt x="43735" y="13491"/>
                  </a:lnTo>
                  <a:cubicBezTo>
                    <a:pt x="43709" y="13437"/>
                    <a:pt x="43682" y="13383"/>
                    <a:pt x="43655" y="13330"/>
                  </a:cubicBezTo>
                  <a:lnTo>
                    <a:pt x="39480" y="15766"/>
                  </a:lnTo>
                  <a:lnTo>
                    <a:pt x="34796" y="13062"/>
                  </a:lnTo>
                  <a:lnTo>
                    <a:pt x="34796" y="7656"/>
                  </a:lnTo>
                  <a:lnTo>
                    <a:pt x="38114" y="5755"/>
                  </a:lnTo>
                  <a:cubicBezTo>
                    <a:pt x="38088" y="5702"/>
                    <a:pt x="38034" y="5675"/>
                    <a:pt x="37981" y="5621"/>
                  </a:cubicBezTo>
                  <a:lnTo>
                    <a:pt x="34715" y="7522"/>
                  </a:lnTo>
                  <a:lnTo>
                    <a:pt x="30058" y="4818"/>
                  </a:lnTo>
                  <a:lnTo>
                    <a:pt x="30058" y="1045"/>
                  </a:lnTo>
                  <a:cubicBezTo>
                    <a:pt x="30004" y="1018"/>
                    <a:pt x="29951" y="1018"/>
                    <a:pt x="29871" y="991"/>
                  </a:cubicBezTo>
                  <a:lnTo>
                    <a:pt x="29871" y="4818"/>
                  </a:lnTo>
                  <a:lnTo>
                    <a:pt x="25213" y="7522"/>
                  </a:lnTo>
                  <a:lnTo>
                    <a:pt x="20529" y="4818"/>
                  </a:lnTo>
                  <a:lnTo>
                    <a:pt x="20529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6" name="Google Shape;746;p34"/>
            <p:cNvSpPr/>
            <p:nvPr/>
          </p:nvSpPr>
          <p:spPr>
            <a:xfrm>
              <a:off x="2796545" y="833253"/>
              <a:ext cx="9704" cy="7538"/>
            </a:xfrm>
            <a:custGeom>
              <a:avLst/>
              <a:gdLst/>
              <a:ahLst/>
              <a:cxnLst/>
              <a:rect l="l" t="t" r="r" b="b"/>
              <a:pathLst>
                <a:path w="242" h="188" extrusionOk="0">
                  <a:moveTo>
                    <a:pt x="161" y="0"/>
                  </a:moveTo>
                  <a:cubicBezTo>
                    <a:pt x="108" y="27"/>
                    <a:pt x="54" y="81"/>
                    <a:pt x="1" y="107"/>
                  </a:cubicBezTo>
                  <a:lnTo>
                    <a:pt x="161" y="188"/>
                  </a:lnTo>
                  <a:lnTo>
                    <a:pt x="242" y="54"/>
                  </a:ln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7" name="Google Shape;747;p34"/>
            <p:cNvSpPr/>
            <p:nvPr/>
          </p:nvSpPr>
          <p:spPr>
            <a:xfrm>
              <a:off x="2899597" y="677633"/>
              <a:ext cx="287659" cy="242590"/>
            </a:xfrm>
            <a:custGeom>
              <a:avLst/>
              <a:gdLst/>
              <a:ahLst/>
              <a:cxnLst/>
              <a:rect l="l" t="t" r="r" b="b"/>
              <a:pathLst>
                <a:path w="7174" h="6050" extrusionOk="0">
                  <a:moveTo>
                    <a:pt x="7173" y="0"/>
                  </a:moveTo>
                  <a:lnTo>
                    <a:pt x="7173" y="0"/>
                  </a:lnTo>
                  <a:cubicBezTo>
                    <a:pt x="7013" y="27"/>
                    <a:pt x="6852" y="54"/>
                    <a:pt x="6692" y="81"/>
                  </a:cubicBezTo>
                  <a:lnTo>
                    <a:pt x="3667" y="1794"/>
                  </a:lnTo>
                  <a:lnTo>
                    <a:pt x="3667" y="830"/>
                  </a:lnTo>
                  <a:cubicBezTo>
                    <a:pt x="3614" y="857"/>
                    <a:pt x="3560" y="857"/>
                    <a:pt x="3507" y="884"/>
                  </a:cubicBezTo>
                  <a:lnTo>
                    <a:pt x="3507" y="1794"/>
                  </a:lnTo>
                  <a:lnTo>
                    <a:pt x="2516" y="1231"/>
                  </a:lnTo>
                  <a:cubicBezTo>
                    <a:pt x="2463" y="1258"/>
                    <a:pt x="2382" y="1285"/>
                    <a:pt x="2329" y="1312"/>
                  </a:cubicBezTo>
                  <a:lnTo>
                    <a:pt x="3426" y="1954"/>
                  </a:lnTo>
                  <a:lnTo>
                    <a:pt x="0" y="3935"/>
                  </a:lnTo>
                  <a:lnTo>
                    <a:pt x="81" y="4069"/>
                  </a:lnTo>
                  <a:lnTo>
                    <a:pt x="3507" y="2115"/>
                  </a:lnTo>
                  <a:lnTo>
                    <a:pt x="3507" y="6049"/>
                  </a:lnTo>
                  <a:lnTo>
                    <a:pt x="3667" y="6049"/>
                  </a:lnTo>
                  <a:lnTo>
                    <a:pt x="3667" y="2115"/>
                  </a:lnTo>
                  <a:lnTo>
                    <a:pt x="7093" y="4069"/>
                  </a:lnTo>
                  <a:lnTo>
                    <a:pt x="7173" y="3935"/>
                  </a:lnTo>
                  <a:lnTo>
                    <a:pt x="3774" y="1954"/>
                  </a:lnTo>
                  <a:lnTo>
                    <a:pt x="7173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8" name="Google Shape;748;p34"/>
            <p:cNvSpPr/>
            <p:nvPr/>
          </p:nvSpPr>
          <p:spPr>
            <a:xfrm>
              <a:off x="3280608" y="671177"/>
              <a:ext cx="288742" cy="249046"/>
            </a:xfrm>
            <a:custGeom>
              <a:avLst/>
              <a:gdLst/>
              <a:ahLst/>
              <a:cxnLst/>
              <a:rect l="l" t="t" r="r" b="b"/>
              <a:pathLst>
                <a:path w="7201" h="6211" extrusionOk="0">
                  <a:moveTo>
                    <a:pt x="107" y="1"/>
                  </a:moveTo>
                  <a:lnTo>
                    <a:pt x="0" y="134"/>
                  </a:lnTo>
                  <a:lnTo>
                    <a:pt x="3426" y="2115"/>
                  </a:lnTo>
                  <a:lnTo>
                    <a:pt x="0" y="4096"/>
                  </a:lnTo>
                  <a:lnTo>
                    <a:pt x="107" y="4230"/>
                  </a:lnTo>
                  <a:lnTo>
                    <a:pt x="3506" y="2276"/>
                  </a:lnTo>
                  <a:lnTo>
                    <a:pt x="3506" y="6210"/>
                  </a:lnTo>
                  <a:lnTo>
                    <a:pt x="3694" y="6210"/>
                  </a:lnTo>
                  <a:lnTo>
                    <a:pt x="3694" y="2276"/>
                  </a:lnTo>
                  <a:lnTo>
                    <a:pt x="7093" y="4230"/>
                  </a:lnTo>
                  <a:lnTo>
                    <a:pt x="7200" y="4096"/>
                  </a:lnTo>
                  <a:lnTo>
                    <a:pt x="3774" y="2115"/>
                  </a:lnTo>
                  <a:lnTo>
                    <a:pt x="6558" y="509"/>
                  </a:lnTo>
                  <a:cubicBezTo>
                    <a:pt x="6477" y="482"/>
                    <a:pt x="6397" y="456"/>
                    <a:pt x="6317" y="456"/>
                  </a:cubicBezTo>
                  <a:lnTo>
                    <a:pt x="3694" y="1955"/>
                  </a:lnTo>
                  <a:lnTo>
                    <a:pt x="3694" y="1"/>
                  </a:lnTo>
                  <a:lnTo>
                    <a:pt x="3506" y="1"/>
                  </a:lnTo>
                  <a:lnTo>
                    <a:pt x="3506" y="1955"/>
                  </a:lnTo>
                  <a:lnTo>
                    <a:pt x="10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49" name="Google Shape;749;p34"/>
            <p:cNvSpPr/>
            <p:nvPr/>
          </p:nvSpPr>
          <p:spPr>
            <a:xfrm>
              <a:off x="3662662" y="776354"/>
              <a:ext cx="109506" cy="64437"/>
            </a:xfrm>
            <a:custGeom>
              <a:avLst/>
              <a:gdLst/>
              <a:ahLst/>
              <a:cxnLst/>
              <a:rect l="l" t="t" r="r" b="b"/>
              <a:pathLst>
                <a:path w="2731" h="1607" extrusionOk="0">
                  <a:moveTo>
                    <a:pt x="2543" y="1"/>
                  </a:moveTo>
                  <a:lnTo>
                    <a:pt x="1" y="1473"/>
                  </a:lnTo>
                  <a:lnTo>
                    <a:pt x="81" y="1607"/>
                  </a:lnTo>
                  <a:lnTo>
                    <a:pt x="2731" y="81"/>
                  </a:lnTo>
                  <a:cubicBezTo>
                    <a:pt x="2677" y="54"/>
                    <a:pt x="2597" y="27"/>
                    <a:pt x="2543" y="1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0" name="Google Shape;750;p34"/>
            <p:cNvSpPr/>
            <p:nvPr/>
          </p:nvSpPr>
          <p:spPr>
            <a:xfrm>
              <a:off x="3803246" y="797847"/>
              <a:ext cx="6496" cy="122378"/>
            </a:xfrm>
            <a:custGeom>
              <a:avLst/>
              <a:gdLst/>
              <a:ahLst/>
              <a:cxnLst/>
              <a:rect l="l" t="t" r="r" b="b"/>
              <a:pathLst>
                <a:path w="162" h="3052" extrusionOk="0">
                  <a:moveTo>
                    <a:pt x="1" y="0"/>
                  </a:moveTo>
                  <a:lnTo>
                    <a:pt x="1" y="3051"/>
                  </a:lnTo>
                  <a:lnTo>
                    <a:pt x="162" y="3051"/>
                  </a:lnTo>
                  <a:lnTo>
                    <a:pt x="162" y="107"/>
                  </a:lnTo>
                  <a:cubicBezTo>
                    <a:pt x="108" y="54"/>
                    <a:pt x="54" y="27"/>
                    <a:pt x="1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1" name="Google Shape;751;p34"/>
            <p:cNvSpPr/>
            <p:nvPr/>
          </p:nvSpPr>
          <p:spPr>
            <a:xfrm>
              <a:off x="2475641" y="1246463"/>
              <a:ext cx="2205" cy="4331"/>
            </a:xfrm>
            <a:custGeom>
              <a:avLst/>
              <a:gdLst/>
              <a:ahLst/>
              <a:cxnLst/>
              <a:rect l="l" t="t" r="r" b="b"/>
              <a:pathLst>
                <a:path w="55" h="108" extrusionOk="0">
                  <a:moveTo>
                    <a:pt x="54" y="0"/>
                  </a:moveTo>
                  <a:cubicBezTo>
                    <a:pt x="28" y="27"/>
                    <a:pt x="28" y="54"/>
                    <a:pt x="1" y="107"/>
                  </a:cubicBezTo>
                  <a:lnTo>
                    <a:pt x="54" y="107"/>
                  </a:lnTo>
                  <a:lnTo>
                    <a:pt x="5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2" name="Google Shape;752;p34"/>
            <p:cNvSpPr/>
            <p:nvPr/>
          </p:nvSpPr>
          <p:spPr>
            <a:xfrm>
              <a:off x="2616265" y="1006036"/>
              <a:ext cx="2165" cy="2205"/>
            </a:xfrm>
            <a:custGeom>
              <a:avLst/>
              <a:gdLst/>
              <a:ahLst/>
              <a:cxnLst/>
              <a:rect l="l" t="t" r="r" b="b"/>
              <a:pathLst>
                <a:path w="54" h="55" extrusionOk="0">
                  <a:moveTo>
                    <a:pt x="54" y="1"/>
                  </a:moveTo>
                  <a:cubicBezTo>
                    <a:pt x="27" y="27"/>
                    <a:pt x="27" y="27"/>
                    <a:pt x="0" y="54"/>
                  </a:cubicBezTo>
                  <a:lnTo>
                    <a:pt x="54" y="27"/>
                  </a:lnTo>
                  <a:lnTo>
                    <a:pt x="5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3" name="Google Shape;753;p34"/>
            <p:cNvSpPr/>
            <p:nvPr/>
          </p:nvSpPr>
          <p:spPr>
            <a:xfrm>
              <a:off x="2535748" y="1119794"/>
              <a:ext cx="82681" cy="51565"/>
            </a:xfrm>
            <a:custGeom>
              <a:avLst/>
              <a:gdLst/>
              <a:ahLst/>
              <a:cxnLst/>
              <a:rect l="l" t="t" r="r" b="b"/>
              <a:pathLst>
                <a:path w="2062" h="1286" extrusionOk="0">
                  <a:moveTo>
                    <a:pt x="81" y="1"/>
                  </a:moveTo>
                  <a:cubicBezTo>
                    <a:pt x="54" y="54"/>
                    <a:pt x="27" y="108"/>
                    <a:pt x="1" y="135"/>
                  </a:cubicBezTo>
                  <a:lnTo>
                    <a:pt x="1981" y="1285"/>
                  </a:lnTo>
                  <a:lnTo>
                    <a:pt x="2062" y="1125"/>
                  </a:ln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4" name="Google Shape;754;p34"/>
            <p:cNvSpPr/>
            <p:nvPr/>
          </p:nvSpPr>
          <p:spPr>
            <a:xfrm>
              <a:off x="2711778" y="921268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217"/>
                  </a:lnTo>
                  <a:lnTo>
                    <a:pt x="3667" y="8217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5" name="Google Shape;755;p34"/>
            <p:cNvSpPr/>
            <p:nvPr/>
          </p:nvSpPr>
          <p:spPr>
            <a:xfrm>
              <a:off x="3092789" y="92126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80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0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41"/>
                  </a:lnTo>
                  <a:lnTo>
                    <a:pt x="7093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6" name="Google Shape;756;p34"/>
            <p:cNvSpPr/>
            <p:nvPr/>
          </p:nvSpPr>
          <p:spPr>
            <a:xfrm>
              <a:off x="3474843" y="92126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480" y="3961"/>
                  </a:lnTo>
                  <a:lnTo>
                    <a:pt x="81" y="1981"/>
                  </a:lnTo>
                  <a:lnTo>
                    <a:pt x="1" y="2141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36"/>
                  </a:lnTo>
                  <a:lnTo>
                    <a:pt x="3480" y="4256"/>
                  </a:lnTo>
                  <a:lnTo>
                    <a:pt x="3480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7" name="Google Shape;757;p34"/>
            <p:cNvSpPr/>
            <p:nvPr/>
          </p:nvSpPr>
          <p:spPr>
            <a:xfrm>
              <a:off x="3855854" y="953467"/>
              <a:ext cx="287659" cy="296240"/>
            </a:xfrm>
            <a:custGeom>
              <a:avLst/>
              <a:gdLst/>
              <a:ahLst/>
              <a:cxnLst/>
              <a:rect l="l" t="t" r="r" b="b"/>
              <a:pathLst>
                <a:path w="7174" h="7388" extrusionOk="0">
                  <a:moveTo>
                    <a:pt x="3507" y="0"/>
                  </a:moveTo>
                  <a:lnTo>
                    <a:pt x="3507" y="3158"/>
                  </a:lnTo>
                  <a:lnTo>
                    <a:pt x="81" y="1178"/>
                  </a:lnTo>
                  <a:lnTo>
                    <a:pt x="0" y="1312"/>
                  </a:lnTo>
                  <a:lnTo>
                    <a:pt x="3426" y="3292"/>
                  </a:lnTo>
                  <a:lnTo>
                    <a:pt x="0" y="5273"/>
                  </a:lnTo>
                  <a:lnTo>
                    <a:pt x="81" y="5433"/>
                  </a:lnTo>
                  <a:lnTo>
                    <a:pt x="3507" y="3453"/>
                  </a:lnTo>
                  <a:lnTo>
                    <a:pt x="3507" y="7387"/>
                  </a:lnTo>
                  <a:lnTo>
                    <a:pt x="3667" y="7387"/>
                  </a:lnTo>
                  <a:lnTo>
                    <a:pt x="3667" y="3453"/>
                  </a:lnTo>
                  <a:lnTo>
                    <a:pt x="7093" y="5407"/>
                  </a:lnTo>
                  <a:lnTo>
                    <a:pt x="7174" y="5273"/>
                  </a:lnTo>
                  <a:lnTo>
                    <a:pt x="3748" y="3292"/>
                  </a:lnTo>
                  <a:lnTo>
                    <a:pt x="5434" y="2329"/>
                  </a:lnTo>
                  <a:cubicBezTo>
                    <a:pt x="5380" y="2302"/>
                    <a:pt x="5354" y="2248"/>
                    <a:pt x="5327" y="2195"/>
                  </a:cubicBezTo>
                  <a:lnTo>
                    <a:pt x="3667" y="3158"/>
                  </a:lnTo>
                  <a:lnTo>
                    <a:pt x="3667" y="187"/>
                  </a:lnTo>
                  <a:cubicBezTo>
                    <a:pt x="3614" y="134"/>
                    <a:pt x="3560" y="80"/>
                    <a:pt x="350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8" name="Google Shape;758;p34"/>
            <p:cNvSpPr/>
            <p:nvPr/>
          </p:nvSpPr>
          <p:spPr>
            <a:xfrm>
              <a:off x="2417699" y="1498640"/>
              <a:ext cx="7538" cy="9704"/>
            </a:xfrm>
            <a:custGeom>
              <a:avLst/>
              <a:gdLst/>
              <a:ahLst/>
              <a:cxnLst/>
              <a:rect l="l" t="t" r="r" b="b"/>
              <a:pathLst>
                <a:path w="188" h="242" extrusionOk="0">
                  <a:moveTo>
                    <a:pt x="1" y="1"/>
                  </a:moveTo>
                  <a:cubicBezTo>
                    <a:pt x="1" y="54"/>
                    <a:pt x="1" y="135"/>
                    <a:pt x="1" y="188"/>
                  </a:cubicBezTo>
                  <a:lnTo>
                    <a:pt x="108" y="242"/>
                  </a:lnTo>
                  <a:lnTo>
                    <a:pt x="188" y="108"/>
                  </a:lnTo>
                  <a:lnTo>
                    <a:pt x="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59" name="Google Shape;759;p34"/>
            <p:cNvSpPr/>
            <p:nvPr/>
          </p:nvSpPr>
          <p:spPr>
            <a:xfrm>
              <a:off x="2518586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0" name="Google Shape;760;p34"/>
            <p:cNvSpPr/>
            <p:nvPr/>
          </p:nvSpPr>
          <p:spPr>
            <a:xfrm>
              <a:off x="2899597" y="1259335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35"/>
                  </a:lnTo>
                  <a:lnTo>
                    <a:pt x="81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81" y="6210"/>
                  </a:lnTo>
                  <a:lnTo>
                    <a:pt x="3507" y="4229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29"/>
                  </a:lnTo>
                  <a:lnTo>
                    <a:pt x="7093" y="6210"/>
                  </a:lnTo>
                  <a:lnTo>
                    <a:pt x="7173" y="6049"/>
                  </a:lnTo>
                  <a:lnTo>
                    <a:pt x="3774" y="4095"/>
                  </a:lnTo>
                  <a:lnTo>
                    <a:pt x="7173" y="2115"/>
                  </a:lnTo>
                  <a:lnTo>
                    <a:pt x="7093" y="1954"/>
                  </a:lnTo>
                  <a:lnTo>
                    <a:pt x="3667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1" name="Google Shape;761;p34"/>
            <p:cNvSpPr/>
            <p:nvPr/>
          </p:nvSpPr>
          <p:spPr>
            <a:xfrm>
              <a:off x="3280608" y="1259335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35"/>
                  </a:lnTo>
                  <a:lnTo>
                    <a:pt x="107" y="1954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49"/>
                  </a:lnTo>
                  <a:lnTo>
                    <a:pt x="107" y="6210"/>
                  </a:lnTo>
                  <a:lnTo>
                    <a:pt x="3506" y="4229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29"/>
                  </a:lnTo>
                  <a:lnTo>
                    <a:pt x="7093" y="6210"/>
                  </a:lnTo>
                  <a:lnTo>
                    <a:pt x="7200" y="6049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54"/>
                  </a:lnTo>
                  <a:lnTo>
                    <a:pt x="3694" y="3935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2" name="Google Shape;762;p34"/>
            <p:cNvSpPr/>
            <p:nvPr/>
          </p:nvSpPr>
          <p:spPr>
            <a:xfrm>
              <a:off x="3662662" y="1258252"/>
              <a:ext cx="287659" cy="329521"/>
            </a:xfrm>
            <a:custGeom>
              <a:avLst/>
              <a:gdLst/>
              <a:ahLst/>
              <a:cxnLst/>
              <a:rect l="l" t="t" r="r" b="b"/>
              <a:pathLst>
                <a:path w="7174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122"/>
                  </a:lnTo>
                  <a:lnTo>
                    <a:pt x="1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8" y="8218"/>
                  </a:lnTo>
                  <a:lnTo>
                    <a:pt x="3668" y="4256"/>
                  </a:lnTo>
                  <a:lnTo>
                    <a:pt x="7094" y="6237"/>
                  </a:lnTo>
                  <a:lnTo>
                    <a:pt x="7174" y="6076"/>
                  </a:lnTo>
                  <a:lnTo>
                    <a:pt x="3748" y="4122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3" name="Google Shape;763;p34"/>
            <p:cNvSpPr/>
            <p:nvPr/>
          </p:nvSpPr>
          <p:spPr>
            <a:xfrm>
              <a:off x="4043673" y="1258252"/>
              <a:ext cx="193230" cy="329521"/>
            </a:xfrm>
            <a:custGeom>
              <a:avLst/>
              <a:gdLst/>
              <a:ahLst/>
              <a:cxnLst/>
              <a:rect l="l" t="t" r="r" b="b"/>
              <a:pathLst>
                <a:path w="4819" h="8218" extrusionOk="0">
                  <a:moveTo>
                    <a:pt x="3507" y="0"/>
                  </a:moveTo>
                  <a:lnTo>
                    <a:pt x="3507" y="3962"/>
                  </a:lnTo>
                  <a:lnTo>
                    <a:pt x="81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37"/>
                  </a:lnTo>
                  <a:lnTo>
                    <a:pt x="3507" y="4256"/>
                  </a:lnTo>
                  <a:lnTo>
                    <a:pt x="3507" y="8218"/>
                  </a:lnTo>
                  <a:lnTo>
                    <a:pt x="3667" y="8218"/>
                  </a:lnTo>
                  <a:lnTo>
                    <a:pt x="3667" y="4256"/>
                  </a:lnTo>
                  <a:lnTo>
                    <a:pt x="4818" y="4925"/>
                  </a:lnTo>
                  <a:cubicBezTo>
                    <a:pt x="4818" y="4845"/>
                    <a:pt x="4818" y="4765"/>
                    <a:pt x="4792" y="4711"/>
                  </a:cubicBezTo>
                  <a:lnTo>
                    <a:pt x="3774" y="4096"/>
                  </a:lnTo>
                  <a:lnTo>
                    <a:pt x="4604" y="3614"/>
                  </a:lnTo>
                  <a:cubicBezTo>
                    <a:pt x="4604" y="3560"/>
                    <a:pt x="4577" y="3507"/>
                    <a:pt x="4577" y="3453"/>
                  </a:cubicBezTo>
                  <a:lnTo>
                    <a:pt x="3667" y="3962"/>
                  </a:lnTo>
                  <a:lnTo>
                    <a:pt x="3667" y="295"/>
                  </a:lnTo>
                  <a:cubicBezTo>
                    <a:pt x="3641" y="188"/>
                    <a:pt x="3614" y="108"/>
                    <a:pt x="3587" y="0"/>
                  </a:cubicBez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4" name="Google Shape;764;p34"/>
            <p:cNvSpPr/>
            <p:nvPr/>
          </p:nvSpPr>
          <p:spPr>
            <a:xfrm>
              <a:off x="2423072" y="1578074"/>
              <a:ext cx="195355" cy="328439"/>
            </a:xfrm>
            <a:custGeom>
              <a:avLst/>
              <a:gdLst/>
              <a:ahLst/>
              <a:cxnLst/>
              <a:rect l="l" t="t" r="r" b="b"/>
              <a:pathLst>
                <a:path w="4872" h="8191" extrusionOk="0">
                  <a:moveTo>
                    <a:pt x="1205" y="1"/>
                  </a:moveTo>
                  <a:lnTo>
                    <a:pt x="1205" y="3935"/>
                  </a:lnTo>
                  <a:lnTo>
                    <a:pt x="0" y="3266"/>
                  </a:lnTo>
                  <a:lnTo>
                    <a:pt x="0" y="3266"/>
                  </a:lnTo>
                  <a:cubicBezTo>
                    <a:pt x="0" y="3320"/>
                    <a:pt x="27" y="3400"/>
                    <a:pt x="27" y="3480"/>
                  </a:cubicBezTo>
                  <a:lnTo>
                    <a:pt x="1098" y="4096"/>
                  </a:lnTo>
                  <a:lnTo>
                    <a:pt x="214" y="4604"/>
                  </a:lnTo>
                  <a:cubicBezTo>
                    <a:pt x="241" y="4658"/>
                    <a:pt x="241" y="4738"/>
                    <a:pt x="268" y="4792"/>
                  </a:cubicBezTo>
                  <a:lnTo>
                    <a:pt x="1205" y="4256"/>
                  </a:lnTo>
                  <a:lnTo>
                    <a:pt x="1205" y="8030"/>
                  </a:lnTo>
                  <a:cubicBezTo>
                    <a:pt x="1205" y="8084"/>
                    <a:pt x="1232" y="8137"/>
                    <a:pt x="1258" y="8191"/>
                  </a:cubicBezTo>
                  <a:lnTo>
                    <a:pt x="1365" y="8191"/>
                  </a:lnTo>
                  <a:lnTo>
                    <a:pt x="1365" y="4256"/>
                  </a:lnTo>
                  <a:lnTo>
                    <a:pt x="4791" y="6210"/>
                  </a:lnTo>
                  <a:lnTo>
                    <a:pt x="4872" y="6076"/>
                  </a:lnTo>
                  <a:lnTo>
                    <a:pt x="1446" y="4096"/>
                  </a:lnTo>
                  <a:lnTo>
                    <a:pt x="4872" y="2115"/>
                  </a:lnTo>
                  <a:lnTo>
                    <a:pt x="4791" y="1981"/>
                  </a:lnTo>
                  <a:lnTo>
                    <a:pt x="1365" y="3935"/>
                  </a:lnTo>
                  <a:lnTo>
                    <a:pt x="1365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5" name="Google Shape;765;p34"/>
            <p:cNvSpPr/>
            <p:nvPr/>
          </p:nvSpPr>
          <p:spPr>
            <a:xfrm>
              <a:off x="2711778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56"/>
                  </a:lnTo>
                  <a:lnTo>
                    <a:pt x="7093" y="6210"/>
                  </a:lnTo>
                  <a:lnTo>
                    <a:pt x="7173" y="6076"/>
                  </a:lnTo>
                  <a:lnTo>
                    <a:pt x="3774" y="4096"/>
                  </a:lnTo>
                  <a:lnTo>
                    <a:pt x="7173" y="2115"/>
                  </a:lnTo>
                  <a:lnTo>
                    <a:pt x="7093" y="1981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6" name="Google Shape;766;p34"/>
            <p:cNvSpPr/>
            <p:nvPr/>
          </p:nvSpPr>
          <p:spPr>
            <a:xfrm>
              <a:off x="3092789" y="1578074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1"/>
                  </a:moveTo>
                  <a:lnTo>
                    <a:pt x="3506" y="3935"/>
                  </a:lnTo>
                  <a:lnTo>
                    <a:pt x="80" y="1981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76"/>
                  </a:lnTo>
                  <a:lnTo>
                    <a:pt x="80" y="6210"/>
                  </a:lnTo>
                  <a:lnTo>
                    <a:pt x="3506" y="4230"/>
                  </a:lnTo>
                  <a:lnTo>
                    <a:pt x="3506" y="8191"/>
                  </a:lnTo>
                  <a:lnTo>
                    <a:pt x="3694" y="8191"/>
                  </a:lnTo>
                  <a:lnTo>
                    <a:pt x="3694" y="4230"/>
                  </a:lnTo>
                  <a:lnTo>
                    <a:pt x="7093" y="6210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15"/>
                  </a:lnTo>
                  <a:lnTo>
                    <a:pt x="7093" y="1981"/>
                  </a:lnTo>
                  <a:lnTo>
                    <a:pt x="3694" y="3935"/>
                  </a:lnTo>
                  <a:lnTo>
                    <a:pt x="3694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7" name="Google Shape;767;p34"/>
            <p:cNvSpPr/>
            <p:nvPr/>
          </p:nvSpPr>
          <p:spPr>
            <a:xfrm>
              <a:off x="3474843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1" y="2115"/>
                  </a:lnTo>
                  <a:lnTo>
                    <a:pt x="3400" y="4096"/>
                  </a:lnTo>
                  <a:lnTo>
                    <a:pt x="1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480" y="8191"/>
                  </a:lnTo>
                  <a:lnTo>
                    <a:pt x="3668" y="8191"/>
                  </a:lnTo>
                  <a:lnTo>
                    <a:pt x="3668" y="4230"/>
                  </a:lnTo>
                  <a:lnTo>
                    <a:pt x="7094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4" y="1955"/>
                  </a:lnTo>
                  <a:lnTo>
                    <a:pt x="3668" y="3935"/>
                  </a:lnTo>
                  <a:lnTo>
                    <a:pt x="3668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8" name="Google Shape;768;p34"/>
            <p:cNvSpPr/>
            <p:nvPr/>
          </p:nvSpPr>
          <p:spPr>
            <a:xfrm>
              <a:off x="3855854" y="1578074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1"/>
                  </a:moveTo>
                  <a:lnTo>
                    <a:pt x="3507" y="3935"/>
                  </a:lnTo>
                  <a:lnTo>
                    <a:pt x="81" y="1955"/>
                  </a:lnTo>
                  <a:lnTo>
                    <a:pt x="0" y="2115"/>
                  </a:lnTo>
                  <a:lnTo>
                    <a:pt x="3426" y="4096"/>
                  </a:lnTo>
                  <a:lnTo>
                    <a:pt x="0" y="6050"/>
                  </a:lnTo>
                  <a:lnTo>
                    <a:pt x="81" y="6210"/>
                  </a:lnTo>
                  <a:lnTo>
                    <a:pt x="3507" y="4230"/>
                  </a:lnTo>
                  <a:lnTo>
                    <a:pt x="3507" y="8191"/>
                  </a:lnTo>
                  <a:lnTo>
                    <a:pt x="3667" y="8191"/>
                  </a:lnTo>
                  <a:lnTo>
                    <a:pt x="3667" y="4230"/>
                  </a:lnTo>
                  <a:lnTo>
                    <a:pt x="7093" y="6210"/>
                  </a:lnTo>
                  <a:lnTo>
                    <a:pt x="7174" y="6050"/>
                  </a:lnTo>
                  <a:lnTo>
                    <a:pt x="3748" y="4096"/>
                  </a:lnTo>
                  <a:lnTo>
                    <a:pt x="7174" y="2115"/>
                  </a:lnTo>
                  <a:lnTo>
                    <a:pt x="7093" y="1955"/>
                  </a:lnTo>
                  <a:lnTo>
                    <a:pt x="3667" y="3935"/>
                  </a:lnTo>
                  <a:lnTo>
                    <a:pt x="3667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69" name="Google Shape;769;p34"/>
            <p:cNvSpPr/>
            <p:nvPr/>
          </p:nvSpPr>
          <p:spPr>
            <a:xfrm>
              <a:off x="2518586" y="1919388"/>
              <a:ext cx="287659" cy="293033"/>
            </a:xfrm>
            <a:custGeom>
              <a:avLst/>
              <a:gdLst/>
              <a:ahLst/>
              <a:cxnLst/>
              <a:rect l="l" t="t" r="r" b="b"/>
              <a:pathLst>
                <a:path w="7174" h="7308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1767" y="5059"/>
                  </a:lnTo>
                  <a:cubicBezTo>
                    <a:pt x="1821" y="5086"/>
                    <a:pt x="1847" y="5139"/>
                    <a:pt x="1874" y="5193"/>
                  </a:cubicBezTo>
                  <a:lnTo>
                    <a:pt x="3507" y="4256"/>
                  </a:lnTo>
                  <a:lnTo>
                    <a:pt x="3507" y="7120"/>
                  </a:lnTo>
                  <a:cubicBezTo>
                    <a:pt x="3560" y="7200"/>
                    <a:pt x="3614" y="7254"/>
                    <a:pt x="3667" y="7307"/>
                  </a:cubicBezTo>
                  <a:lnTo>
                    <a:pt x="3667" y="4256"/>
                  </a:lnTo>
                  <a:lnTo>
                    <a:pt x="7093" y="6236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0" name="Google Shape;770;p34"/>
            <p:cNvSpPr/>
            <p:nvPr/>
          </p:nvSpPr>
          <p:spPr>
            <a:xfrm>
              <a:off x="2899597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0" y="2141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81" y="6236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7" y="8190"/>
                  </a:lnTo>
                  <a:lnTo>
                    <a:pt x="3667" y="4256"/>
                  </a:lnTo>
                  <a:lnTo>
                    <a:pt x="7093" y="6236"/>
                  </a:lnTo>
                  <a:lnTo>
                    <a:pt x="7173" y="6076"/>
                  </a:lnTo>
                  <a:lnTo>
                    <a:pt x="3774" y="4095"/>
                  </a:lnTo>
                  <a:lnTo>
                    <a:pt x="7173" y="2141"/>
                  </a:lnTo>
                  <a:lnTo>
                    <a:pt x="7093" y="1981"/>
                  </a:lnTo>
                  <a:lnTo>
                    <a:pt x="3667" y="3961"/>
                  </a:lnTo>
                  <a:lnTo>
                    <a:pt x="3667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1" name="Google Shape;771;p34"/>
            <p:cNvSpPr/>
            <p:nvPr/>
          </p:nvSpPr>
          <p:spPr>
            <a:xfrm>
              <a:off x="3280608" y="1919388"/>
              <a:ext cx="288742" cy="328439"/>
            </a:xfrm>
            <a:custGeom>
              <a:avLst/>
              <a:gdLst/>
              <a:ahLst/>
              <a:cxnLst/>
              <a:rect l="l" t="t" r="r" b="b"/>
              <a:pathLst>
                <a:path w="7201" h="8191" extrusionOk="0">
                  <a:moveTo>
                    <a:pt x="3506" y="0"/>
                  </a:moveTo>
                  <a:lnTo>
                    <a:pt x="3506" y="3961"/>
                  </a:lnTo>
                  <a:lnTo>
                    <a:pt x="107" y="1981"/>
                  </a:lnTo>
                  <a:lnTo>
                    <a:pt x="0" y="2115"/>
                  </a:lnTo>
                  <a:lnTo>
                    <a:pt x="3426" y="4095"/>
                  </a:lnTo>
                  <a:lnTo>
                    <a:pt x="0" y="6076"/>
                  </a:lnTo>
                  <a:lnTo>
                    <a:pt x="107" y="6236"/>
                  </a:lnTo>
                  <a:lnTo>
                    <a:pt x="3506" y="4256"/>
                  </a:lnTo>
                  <a:lnTo>
                    <a:pt x="3506" y="8190"/>
                  </a:lnTo>
                  <a:lnTo>
                    <a:pt x="3694" y="8190"/>
                  </a:lnTo>
                  <a:lnTo>
                    <a:pt x="3694" y="4256"/>
                  </a:lnTo>
                  <a:lnTo>
                    <a:pt x="7093" y="6236"/>
                  </a:lnTo>
                  <a:lnTo>
                    <a:pt x="7200" y="6076"/>
                  </a:lnTo>
                  <a:lnTo>
                    <a:pt x="3774" y="4095"/>
                  </a:lnTo>
                  <a:lnTo>
                    <a:pt x="7200" y="2115"/>
                  </a:lnTo>
                  <a:lnTo>
                    <a:pt x="7120" y="1981"/>
                  </a:lnTo>
                  <a:lnTo>
                    <a:pt x="3694" y="3961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2" name="Google Shape;772;p34"/>
            <p:cNvSpPr/>
            <p:nvPr/>
          </p:nvSpPr>
          <p:spPr>
            <a:xfrm>
              <a:off x="3662662" y="1919388"/>
              <a:ext cx="287659" cy="328439"/>
            </a:xfrm>
            <a:custGeom>
              <a:avLst/>
              <a:gdLst/>
              <a:ahLst/>
              <a:cxnLst/>
              <a:rect l="l" t="t" r="r" b="b"/>
              <a:pathLst>
                <a:path w="7174" h="8191" extrusionOk="0">
                  <a:moveTo>
                    <a:pt x="3507" y="0"/>
                  </a:moveTo>
                  <a:lnTo>
                    <a:pt x="3507" y="3961"/>
                  </a:lnTo>
                  <a:lnTo>
                    <a:pt x="81" y="1981"/>
                  </a:lnTo>
                  <a:lnTo>
                    <a:pt x="1" y="2115"/>
                  </a:lnTo>
                  <a:lnTo>
                    <a:pt x="3400" y="4095"/>
                  </a:lnTo>
                  <a:lnTo>
                    <a:pt x="1" y="6076"/>
                  </a:lnTo>
                  <a:lnTo>
                    <a:pt x="81" y="6210"/>
                  </a:lnTo>
                  <a:lnTo>
                    <a:pt x="3507" y="4256"/>
                  </a:lnTo>
                  <a:lnTo>
                    <a:pt x="3507" y="8190"/>
                  </a:lnTo>
                  <a:lnTo>
                    <a:pt x="3668" y="8190"/>
                  </a:lnTo>
                  <a:lnTo>
                    <a:pt x="3668" y="4256"/>
                  </a:lnTo>
                  <a:lnTo>
                    <a:pt x="7094" y="6210"/>
                  </a:lnTo>
                  <a:lnTo>
                    <a:pt x="7174" y="6076"/>
                  </a:lnTo>
                  <a:lnTo>
                    <a:pt x="3748" y="4095"/>
                  </a:lnTo>
                  <a:lnTo>
                    <a:pt x="7174" y="2115"/>
                  </a:lnTo>
                  <a:lnTo>
                    <a:pt x="7094" y="1981"/>
                  </a:lnTo>
                  <a:lnTo>
                    <a:pt x="3668" y="3961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3" name="Google Shape;773;p34"/>
            <p:cNvSpPr/>
            <p:nvPr/>
          </p:nvSpPr>
          <p:spPr>
            <a:xfrm>
              <a:off x="4043673" y="1998782"/>
              <a:ext cx="78391" cy="49400"/>
            </a:xfrm>
            <a:custGeom>
              <a:avLst/>
              <a:gdLst/>
              <a:ahLst/>
              <a:cxnLst/>
              <a:rect l="l" t="t" r="r" b="b"/>
              <a:pathLst>
                <a:path w="1955" h="1232" extrusionOk="0">
                  <a:moveTo>
                    <a:pt x="81" y="1"/>
                  </a:moveTo>
                  <a:lnTo>
                    <a:pt x="0" y="135"/>
                  </a:lnTo>
                  <a:lnTo>
                    <a:pt x="1874" y="1232"/>
                  </a:lnTo>
                  <a:cubicBezTo>
                    <a:pt x="1901" y="1178"/>
                    <a:pt x="1928" y="1125"/>
                    <a:pt x="1954" y="1071"/>
                  </a:cubicBezTo>
                  <a:lnTo>
                    <a:pt x="81" y="1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4" name="Google Shape;774;p34"/>
            <p:cNvSpPr/>
            <p:nvPr/>
          </p:nvSpPr>
          <p:spPr>
            <a:xfrm>
              <a:off x="2884560" y="2317561"/>
              <a:ext cx="114879" cy="68727"/>
            </a:xfrm>
            <a:custGeom>
              <a:avLst/>
              <a:gdLst/>
              <a:ahLst/>
              <a:cxnLst/>
              <a:rect l="l" t="t" r="r" b="b"/>
              <a:pathLst>
                <a:path w="2865" h="1714" extrusionOk="0">
                  <a:moveTo>
                    <a:pt x="2784" y="0"/>
                  </a:moveTo>
                  <a:lnTo>
                    <a:pt x="1" y="1606"/>
                  </a:lnTo>
                  <a:cubicBezTo>
                    <a:pt x="54" y="1660"/>
                    <a:pt x="108" y="1686"/>
                    <a:pt x="161" y="1713"/>
                  </a:cubicBezTo>
                  <a:lnTo>
                    <a:pt x="2864" y="161"/>
                  </a:lnTo>
                  <a:lnTo>
                    <a:pt x="278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5" name="Google Shape;775;p34"/>
            <p:cNvSpPr/>
            <p:nvPr/>
          </p:nvSpPr>
          <p:spPr>
            <a:xfrm>
              <a:off x="2852362" y="2238127"/>
              <a:ext cx="6496" cy="129916"/>
            </a:xfrm>
            <a:custGeom>
              <a:avLst/>
              <a:gdLst/>
              <a:ahLst/>
              <a:cxnLst/>
              <a:rect l="l" t="t" r="r" b="b"/>
              <a:pathLst>
                <a:path w="162" h="3240" extrusionOk="0">
                  <a:moveTo>
                    <a:pt x="1" y="0"/>
                  </a:moveTo>
                  <a:lnTo>
                    <a:pt x="1" y="3132"/>
                  </a:lnTo>
                  <a:cubicBezTo>
                    <a:pt x="54" y="3159"/>
                    <a:pt x="108" y="3212"/>
                    <a:pt x="161" y="3239"/>
                  </a:cubicBezTo>
                  <a:lnTo>
                    <a:pt x="16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6" name="Google Shape;776;p34"/>
            <p:cNvSpPr/>
            <p:nvPr/>
          </p:nvSpPr>
          <p:spPr>
            <a:xfrm>
              <a:off x="3092789" y="2238127"/>
              <a:ext cx="288742" cy="255461"/>
            </a:xfrm>
            <a:custGeom>
              <a:avLst/>
              <a:gdLst/>
              <a:ahLst/>
              <a:cxnLst/>
              <a:rect l="l" t="t" r="r" b="b"/>
              <a:pathLst>
                <a:path w="7201" h="6371" extrusionOk="0">
                  <a:moveTo>
                    <a:pt x="3506" y="0"/>
                  </a:moveTo>
                  <a:lnTo>
                    <a:pt x="3506" y="3962"/>
                  </a:lnTo>
                  <a:lnTo>
                    <a:pt x="80" y="1981"/>
                  </a:lnTo>
                  <a:lnTo>
                    <a:pt x="0" y="2142"/>
                  </a:lnTo>
                  <a:lnTo>
                    <a:pt x="3426" y="4096"/>
                  </a:lnTo>
                  <a:lnTo>
                    <a:pt x="455" y="5835"/>
                  </a:lnTo>
                  <a:cubicBezTo>
                    <a:pt x="535" y="5835"/>
                    <a:pt x="616" y="5862"/>
                    <a:pt x="696" y="5889"/>
                  </a:cubicBezTo>
                  <a:lnTo>
                    <a:pt x="3506" y="4256"/>
                  </a:lnTo>
                  <a:lnTo>
                    <a:pt x="3506" y="6371"/>
                  </a:lnTo>
                  <a:lnTo>
                    <a:pt x="3694" y="6371"/>
                  </a:lnTo>
                  <a:lnTo>
                    <a:pt x="3694" y="4256"/>
                  </a:lnTo>
                  <a:lnTo>
                    <a:pt x="7093" y="6237"/>
                  </a:lnTo>
                  <a:lnTo>
                    <a:pt x="7200" y="6076"/>
                  </a:lnTo>
                  <a:lnTo>
                    <a:pt x="3774" y="4096"/>
                  </a:lnTo>
                  <a:lnTo>
                    <a:pt x="7200" y="2142"/>
                  </a:lnTo>
                  <a:lnTo>
                    <a:pt x="7093" y="1981"/>
                  </a:lnTo>
                  <a:lnTo>
                    <a:pt x="3694" y="3962"/>
                  </a:lnTo>
                  <a:lnTo>
                    <a:pt x="3694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7" name="Google Shape;777;p34"/>
            <p:cNvSpPr/>
            <p:nvPr/>
          </p:nvSpPr>
          <p:spPr>
            <a:xfrm>
              <a:off x="3474843" y="2238127"/>
              <a:ext cx="287659" cy="247963"/>
            </a:xfrm>
            <a:custGeom>
              <a:avLst/>
              <a:gdLst/>
              <a:ahLst/>
              <a:cxnLst/>
              <a:rect l="l" t="t" r="r" b="b"/>
              <a:pathLst>
                <a:path w="7174" h="6184" extrusionOk="0">
                  <a:moveTo>
                    <a:pt x="3507" y="0"/>
                  </a:moveTo>
                  <a:lnTo>
                    <a:pt x="3480" y="3962"/>
                  </a:lnTo>
                  <a:lnTo>
                    <a:pt x="81" y="1981"/>
                  </a:lnTo>
                  <a:lnTo>
                    <a:pt x="1" y="2142"/>
                  </a:lnTo>
                  <a:lnTo>
                    <a:pt x="3400" y="4096"/>
                  </a:lnTo>
                  <a:lnTo>
                    <a:pt x="1" y="6076"/>
                  </a:lnTo>
                  <a:lnTo>
                    <a:pt x="54" y="6183"/>
                  </a:lnTo>
                  <a:lnTo>
                    <a:pt x="161" y="6183"/>
                  </a:lnTo>
                  <a:lnTo>
                    <a:pt x="3480" y="4256"/>
                  </a:lnTo>
                  <a:lnTo>
                    <a:pt x="3480" y="5354"/>
                  </a:lnTo>
                  <a:cubicBezTo>
                    <a:pt x="3560" y="5327"/>
                    <a:pt x="3614" y="5327"/>
                    <a:pt x="3668" y="5300"/>
                  </a:cubicBezTo>
                  <a:lnTo>
                    <a:pt x="3668" y="4256"/>
                  </a:lnTo>
                  <a:lnTo>
                    <a:pt x="4765" y="4899"/>
                  </a:lnTo>
                  <a:cubicBezTo>
                    <a:pt x="4845" y="4872"/>
                    <a:pt x="4899" y="4845"/>
                    <a:pt x="4979" y="4818"/>
                  </a:cubicBezTo>
                  <a:lnTo>
                    <a:pt x="3748" y="4096"/>
                  </a:lnTo>
                  <a:lnTo>
                    <a:pt x="7174" y="2142"/>
                  </a:lnTo>
                  <a:lnTo>
                    <a:pt x="7094" y="1981"/>
                  </a:lnTo>
                  <a:lnTo>
                    <a:pt x="3668" y="3962"/>
                  </a:lnTo>
                  <a:lnTo>
                    <a:pt x="3668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778" name="Google Shape;778;p34"/>
            <p:cNvSpPr/>
            <p:nvPr/>
          </p:nvSpPr>
          <p:spPr>
            <a:xfrm>
              <a:off x="3855854" y="2317561"/>
              <a:ext cx="12911" cy="9704"/>
            </a:xfrm>
            <a:custGeom>
              <a:avLst/>
              <a:gdLst/>
              <a:ahLst/>
              <a:cxnLst/>
              <a:rect l="l" t="t" r="r" b="b"/>
              <a:pathLst>
                <a:path w="322" h="242" extrusionOk="0">
                  <a:moveTo>
                    <a:pt x="81" y="0"/>
                  </a:moveTo>
                  <a:lnTo>
                    <a:pt x="0" y="134"/>
                  </a:lnTo>
                  <a:lnTo>
                    <a:pt x="161" y="241"/>
                  </a:lnTo>
                  <a:cubicBezTo>
                    <a:pt x="215" y="214"/>
                    <a:pt x="268" y="161"/>
                    <a:pt x="322" y="134"/>
                  </a:cubicBezTo>
                  <a:lnTo>
                    <a:pt x="81" y="0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</p:grpSp>
      <p:sp>
        <p:nvSpPr>
          <p:cNvPr id="779" name="Google Shape;779;p34"/>
          <p:cNvSpPr/>
          <p:nvPr/>
        </p:nvSpPr>
        <p:spPr>
          <a:xfrm rot="-7977683">
            <a:off x="6033949" y="548625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780" name="Google Shape;780;p34">
            <a:hlinkClick r:id="" action="ppaction://noaction"/>
          </p:cNvPr>
          <p:cNvSpPr txBox="1">
            <a:spLocks noGrp="1"/>
          </p:cNvSpPr>
          <p:nvPr>
            <p:ph type="title"/>
          </p:nvPr>
        </p:nvSpPr>
        <p:spPr>
          <a:xfrm>
            <a:off x="2019300" y="1960425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5400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781" name="Google Shape;781;p34"/>
          <p:cNvSpPr txBox="1">
            <a:spLocks noGrp="1"/>
          </p:cNvSpPr>
          <p:nvPr>
            <p:ph type="title" idx="2" hasCustomPrompt="1"/>
          </p:nvPr>
        </p:nvSpPr>
        <p:spPr>
          <a:xfrm>
            <a:off x="2019300" y="914400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7500">
                <a:solidFill>
                  <a:schemeClr val="accent1"/>
                </a:solidFill>
              </a:defRPr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ext ">
  <p:cSld name="CUSTOM_32_2">
    <p:spTree>
      <p:nvGrpSpPr>
        <p:cNvPr id="1" name="Shape 9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3" name="Google Shape;973;p39"/>
          <p:cNvSpPr/>
          <p:nvPr/>
        </p:nvSpPr>
        <p:spPr>
          <a:xfrm rot="672094">
            <a:off x="-3534661" y="414138"/>
            <a:ext cx="4680680" cy="4251900"/>
          </a:xfrm>
          <a:custGeom>
            <a:avLst/>
            <a:gdLst/>
            <a:ahLst/>
            <a:cxnLst/>
            <a:rect l="l" t="t" r="r" b="b"/>
            <a:pathLst>
              <a:path w="65181" h="59210" extrusionOk="0">
                <a:moveTo>
                  <a:pt x="23617" y="9808"/>
                </a:moveTo>
                <a:cubicBezTo>
                  <a:pt x="25785" y="15712"/>
                  <a:pt x="27153" y="21883"/>
                  <a:pt x="35092" y="17079"/>
                </a:cubicBezTo>
                <a:cubicBezTo>
                  <a:pt x="42998" y="12309"/>
                  <a:pt x="55740" y="12376"/>
                  <a:pt x="59276" y="17546"/>
                </a:cubicBezTo>
                <a:cubicBezTo>
                  <a:pt x="62812" y="22717"/>
                  <a:pt x="56140" y="30055"/>
                  <a:pt x="55940" y="36393"/>
                </a:cubicBezTo>
                <a:cubicBezTo>
                  <a:pt x="55740" y="42731"/>
                  <a:pt x="65180" y="49603"/>
                  <a:pt x="57741" y="54406"/>
                </a:cubicBezTo>
                <a:cubicBezTo>
                  <a:pt x="50303" y="59210"/>
                  <a:pt x="31556" y="57108"/>
                  <a:pt x="33224" y="47535"/>
                </a:cubicBezTo>
                <a:cubicBezTo>
                  <a:pt x="34892" y="37928"/>
                  <a:pt x="25719" y="35026"/>
                  <a:pt x="17579" y="31256"/>
                </a:cubicBezTo>
                <a:cubicBezTo>
                  <a:pt x="9440" y="27520"/>
                  <a:pt x="0" y="13744"/>
                  <a:pt x="7706" y="6872"/>
                </a:cubicBezTo>
                <a:cubicBezTo>
                  <a:pt x="15411" y="1"/>
                  <a:pt x="21449" y="3870"/>
                  <a:pt x="23617" y="9808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4" name="Google Shape;974;p39"/>
          <p:cNvSpPr/>
          <p:nvPr/>
        </p:nvSpPr>
        <p:spPr>
          <a:xfrm>
            <a:off x="8264550" y="465501"/>
            <a:ext cx="1460036" cy="1906827"/>
          </a:xfrm>
          <a:custGeom>
            <a:avLst/>
            <a:gdLst/>
            <a:ahLst/>
            <a:cxnLst/>
            <a:rect l="l" t="t" r="r" b="b"/>
            <a:pathLst>
              <a:path w="17277" h="22564" extrusionOk="0">
                <a:moveTo>
                  <a:pt x="9074" y="0"/>
                </a:moveTo>
                <a:cubicBezTo>
                  <a:pt x="8555" y="0"/>
                  <a:pt x="8010" y="60"/>
                  <a:pt x="7441" y="188"/>
                </a:cubicBezTo>
                <a:cubicBezTo>
                  <a:pt x="2543" y="1285"/>
                  <a:pt x="1" y="6692"/>
                  <a:pt x="54" y="12607"/>
                </a:cubicBezTo>
                <a:cubicBezTo>
                  <a:pt x="134" y="18683"/>
                  <a:pt x="3989" y="22189"/>
                  <a:pt x="8592" y="22564"/>
                </a:cubicBezTo>
                <a:cubicBezTo>
                  <a:pt x="14641" y="22082"/>
                  <a:pt x="16354" y="18388"/>
                  <a:pt x="16836" y="12312"/>
                </a:cubicBezTo>
                <a:cubicBezTo>
                  <a:pt x="17276" y="6737"/>
                  <a:pt x="14567" y="0"/>
                  <a:pt x="9074" y="0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75" name="Google Shape;975;p39"/>
          <p:cNvSpPr txBox="1">
            <a:spLocks noGrp="1"/>
          </p:cNvSpPr>
          <p:nvPr>
            <p:ph type="title"/>
          </p:nvPr>
        </p:nvSpPr>
        <p:spPr>
          <a:xfrm>
            <a:off x="713250" y="523025"/>
            <a:ext cx="7717500" cy="541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976" name="Google Shape;976;p39"/>
          <p:cNvSpPr txBox="1">
            <a:spLocks noGrp="1"/>
          </p:cNvSpPr>
          <p:nvPr>
            <p:ph type="subTitle" idx="1"/>
          </p:nvPr>
        </p:nvSpPr>
        <p:spPr>
          <a:xfrm>
            <a:off x="713250" y="1126100"/>
            <a:ext cx="7717500" cy="34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050"/>
              <a:buFont typeface="Ubuntu"/>
              <a:buChar char="●"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rabicPeriod"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alphaLcPeriod"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Ubuntu"/>
              <a:buAutoNum type="romanLcPeriod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3000"/>
              <a:buFont typeface="Hammersmith One"/>
              <a:buNone/>
              <a:defRPr sz="3000" b="1">
                <a:solidFill>
                  <a:schemeClr val="accent2"/>
                </a:solidFill>
                <a:latin typeface="Hammersmith One"/>
                <a:ea typeface="Hammersmith One"/>
                <a:cs typeface="Hammersmith One"/>
                <a:sym typeface="Hammersmith One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800"/>
              <a:buFont typeface="Manjari"/>
              <a:buChar char="●"/>
              <a:defRPr sz="1800"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1pPr>
            <a:lvl2pPr marL="914400" lvl="1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2pPr>
            <a:lvl3pPr marL="1371600" lvl="2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3pPr>
            <a:lvl4pPr marL="1828800" lvl="3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4pPr>
            <a:lvl5pPr marL="2286000" lvl="4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5pPr>
            <a:lvl6pPr marL="2743200" lvl="5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6pPr>
            <a:lvl7pPr marL="3200400" lvl="6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●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7pPr>
            <a:lvl8pPr marL="3657600" lvl="7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○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8pPr>
            <a:lvl9pPr marL="4114800" lvl="8" indent="-3175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400"/>
              <a:buFont typeface="Manjari"/>
              <a:buChar char="■"/>
              <a:defRPr>
                <a:solidFill>
                  <a:schemeClr val="accent2"/>
                </a:solidFill>
                <a:latin typeface="Manjari"/>
                <a:ea typeface="Manjari"/>
                <a:cs typeface="Manjari"/>
                <a:sym typeface="Manjari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52" r:id="rId2"/>
    <p:sldLayoutId id="2147483659" r:id="rId3"/>
    <p:sldLayoutId id="2147483665" r:id="rId4"/>
    <p:sldLayoutId id="2147483680" r:id="rId5"/>
    <p:sldLayoutId id="2147483685" r:id="rId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jp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3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3.xml"/><Relationship Id="rId13" Type="http://schemas.openxmlformats.org/officeDocument/2006/relationships/diagramData" Target="../diagrams/data4.xm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12" Type="http://schemas.microsoft.com/office/2007/relationships/diagramDrawing" Target="../diagrams/drawing3.xml"/><Relationship Id="rId1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6" Type="http://schemas.openxmlformats.org/officeDocument/2006/relationships/diagramColors" Target="../diagrams/colors4.xml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2.xml"/><Relationship Id="rId11" Type="http://schemas.openxmlformats.org/officeDocument/2006/relationships/diagramColors" Target="../diagrams/colors3.xml"/><Relationship Id="rId5" Type="http://schemas.openxmlformats.org/officeDocument/2006/relationships/diagramQuickStyle" Target="../diagrams/quickStyle2.xml"/><Relationship Id="rId15" Type="http://schemas.openxmlformats.org/officeDocument/2006/relationships/diagramQuickStyle" Target="../diagrams/quickStyle4.xml"/><Relationship Id="rId10" Type="http://schemas.openxmlformats.org/officeDocument/2006/relationships/diagramQuickStyle" Target="../diagrams/quickStyle3.xml"/><Relationship Id="rId4" Type="http://schemas.openxmlformats.org/officeDocument/2006/relationships/diagramLayout" Target="../diagrams/layout2.xml"/><Relationship Id="rId9" Type="http://schemas.openxmlformats.org/officeDocument/2006/relationships/diagramLayout" Target="../diagrams/layout3.xml"/><Relationship Id="rId14" Type="http://schemas.openxmlformats.org/officeDocument/2006/relationships/diagramLayout" Target="../diagrams/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Shape 13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" name="Google Shape;1320;p54"/>
          <p:cNvSpPr txBox="1">
            <a:spLocks noGrp="1"/>
          </p:cNvSpPr>
          <p:nvPr>
            <p:ph type="ctrTitle"/>
          </p:nvPr>
        </p:nvSpPr>
        <p:spPr>
          <a:xfrm>
            <a:off x="328108" y="1422398"/>
            <a:ext cx="8315661" cy="1832599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4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การทำหน้าที่เลขานุการ</a:t>
            </a:r>
            <a:br>
              <a:rPr lang="th-TH" sz="44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44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ตรวจประเมินคุณภาพการศึกษาภายใน</a:t>
            </a:r>
            <a:endParaRPr sz="44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1327;p55">
            <a:extLst>
              <a:ext uri="{FF2B5EF4-FFF2-40B4-BE49-F238E27FC236}">
                <a16:creationId xmlns:a16="http://schemas.microsoft.com/office/drawing/2014/main" id="{6DED468D-3E63-44FF-B181-82AFA91A727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-1" y="259644"/>
            <a:ext cx="9144001" cy="804881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การเตรียมตัวก่อนตรวจประเมิน</a:t>
            </a:r>
            <a:endParaRPr sz="36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  <p:graphicFrame>
        <p:nvGraphicFramePr>
          <p:cNvPr id="23" name="ไดอะแกรม 22">
            <a:extLst>
              <a:ext uri="{FF2B5EF4-FFF2-40B4-BE49-F238E27FC236}">
                <a16:creationId xmlns:a16="http://schemas.microsoft.com/office/drawing/2014/main" id="{FCA9D4AA-17D5-4E43-8DDB-72F75673CCD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30744254"/>
              </p:ext>
            </p:extLst>
          </p:nvPr>
        </p:nvGraphicFramePr>
        <p:xfrm>
          <a:off x="1580442" y="1064525"/>
          <a:ext cx="8195734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1" name="รูปภาพ 30">
            <a:extLst>
              <a:ext uri="{FF2B5EF4-FFF2-40B4-BE49-F238E27FC236}">
                <a16:creationId xmlns:a16="http://schemas.microsoft.com/office/drawing/2014/main" id="{0D3DD944-9CF3-44BD-908A-92C32526C119}"/>
              </a:ext>
            </a:extLst>
          </p:cNvPr>
          <p:cNvPicPr>
            <a:picLocks noChangeAspect="1"/>
          </p:cNvPicPr>
          <p:nvPr/>
        </p:nvPicPr>
        <p:blipFill>
          <a:blip r:embed="rId7">
            <a:clrChange>
              <a:clrFrom>
                <a:srgbClr val="F5F5F5"/>
              </a:clrFrom>
              <a:clrTo>
                <a:srgbClr val="F5F5F5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-99485" y="2669981"/>
            <a:ext cx="2885722" cy="28857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08743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1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13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1327;p55">
            <a:extLst>
              <a:ext uri="{FF2B5EF4-FFF2-40B4-BE49-F238E27FC236}">
                <a16:creationId xmlns:a16="http://schemas.microsoft.com/office/drawing/2014/main" id="{79F5495C-2F9C-48B8-A32A-752322A57E0F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406400"/>
            <a:ext cx="9144000" cy="658125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ระหว่างตรวจประเมิน</a:t>
            </a:r>
            <a:endParaRPr sz="36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  <p:sp>
        <p:nvSpPr>
          <p:cNvPr id="11" name="แผนผังลำดับงาน: ที่เก็บแบบเข้าถึงโดยลำดับ 10">
            <a:extLst>
              <a:ext uri="{FF2B5EF4-FFF2-40B4-BE49-F238E27FC236}">
                <a16:creationId xmlns:a16="http://schemas.microsoft.com/office/drawing/2014/main" id="{ACCA9B3E-22EE-44DB-B984-98DD94ABE4F3}"/>
              </a:ext>
            </a:extLst>
          </p:cNvPr>
          <p:cNvSpPr/>
          <p:nvPr/>
        </p:nvSpPr>
        <p:spPr>
          <a:xfrm>
            <a:off x="434077" y="772419"/>
            <a:ext cx="1609970" cy="1219201"/>
          </a:xfrm>
          <a:prstGeom prst="flowChartMagneticTape">
            <a:avLst/>
          </a:prstGeom>
          <a:gradFill flip="none" rotWithShape="1">
            <a:gsLst>
              <a:gs pos="0">
                <a:srgbClr val="FF0000">
                  <a:tint val="66000"/>
                  <a:satMod val="160000"/>
                </a:srgbClr>
              </a:gs>
              <a:gs pos="50000">
                <a:srgbClr val="FF0000">
                  <a:tint val="44500"/>
                  <a:satMod val="160000"/>
                </a:srgbClr>
              </a:gs>
              <a:gs pos="100000">
                <a:srgbClr val="FF0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ประสานงานกับหลักสูตร/คณะ</a:t>
            </a:r>
          </a:p>
        </p:txBody>
      </p:sp>
      <p:sp>
        <p:nvSpPr>
          <p:cNvPr id="14" name="แผนผังลำดับงาน: ที่เก็บแบบเข้าถึงโดยลำดับ 13">
            <a:extLst>
              <a:ext uri="{FF2B5EF4-FFF2-40B4-BE49-F238E27FC236}">
                <a16:creationId xmlns:a16="http://schemas.microsoft.com/office/drawing/2014/main" id="{D8DAF931-72FD-42B1-B9CD-206473161E2D}"/>
              </a:ext>
            </a:extLst>
          </p:cNvPr>
          <p:cNvSpPr/>
          <p:nvPr/>
        </p:nvSpPr>
        <p:spPr>
          <a:xfrm>
            <a:off x="2904503" y="1006696"/>
            <a:ext cx="2161822" cy="1551517"/>
          </a:xfrm>
          <a:prstGeom prst="flowChartMagneticTape">
            <a:avLst/>
          </a:prstGeom>
          <a:gradFill flip="none" rotWithShape="1">
            <a:gsLst>
              <a:gs pos="0">
                <a:srgbClr val="00B050">
                  <a:tint val="66000"/>
                  <a:satMod val="160000"/>
                </a:srgbClr>
              </a:gs>
              <a:gs pos="50000">
                <a:srgbClr val="00B050">
                  <a:tint val="44500"/>
                  <a:satMod val="160000"/>
                </a:srgbClr>
              </a:gs>
              <a:gs pos="100000">
                <a:srgbClr val="00B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สรุปประเด็นการสัมภาษณ์</a:t>
            </a:r>
            <a:b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ผู้มีส่วนได้ส่วนเสียทุกกลุ่ม</a:t>
            </a:r>
          </a:p>
        </p:txBody>
      </p:sp>
      <p:sp>
        <p:nvSpPr>
          <p:cNvPr id="15" name="แผนผังลำดับงาน: ที่เก็บแบบเข้าถึงโดยลำดับ 14">
            <a:extLst>
              <a:ext uri="{FF2B5EF4-FFF2-40B4-BE49-F238E27FC236}">
                <a16:creationId xmlns:a16="http://schemas.microsoft.com/office/drawing/2014/main" id="{AB049D47-59CD-4FC2-90EC-0C202F2A7395}"/>
              </a:ext>
            </a:extLst>
          </p:cNvPr>
          <p:cNvSpPr/>
          <p:nvPr/>
        </p:nvSpPr>
        <p:spPr>
          <a:xfrm>
            <a:off x="289389" y="3537532"/>
            <a:ext cx="1656865" cy="1467556"/>
          </a:xfrm>
          <a:prstGeom prst="flowChartMagneticTape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ควบคุมเวลาการสัมภาษณ์</a:t>
            </a:r>
          </a:p>
        </p:txBody>
      </p:sp>
      <p:sp>
        <p:nvSpPr>
          <p:cNvPr id="16" name="แผนผังลำดับงาน: ที่เก็บแบบเข้าถึงโดยลำดับ 15">
            <a:extLst>
              <a:ext uri="{FF2B5EF4-FFF2-40B4-BE49-F238E27FC236}">
                <a16:creationId xmlns:a16="http://schemas.microsoft.com/office/drawing/2014/main" id="{A59006B5-727F-40B4-8014-30A391F75013}"/>
              </a:ext>
            </a:extLst>
          </p:cNvPr>
          <p:cNvSpPr/>
          <p:nvPr/>
        </p:nvSpPr>
        <p:spPr>
          <a:xfrm>
            <a:off x="1467774" y="2348727"/>
            <a:ext cx="1789291" cy="1299633"/>
          </a:xfrm>
          <a:prstGeom prst="flowChartMagneticTape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ถ่ายรูประหว่างการประเมิน</a:t>
            </a:r>
          </a:p>
        </p:txBody>
      </p:sp>
      <p:sp>
        <p:nvSpPr>
          <p:cNvPr id="17" name="แผนผังลำดับงาน: ที่เก็บแบบเข้าถึงโดยลำดับ 16">
            <a:extLst>
              <a:ext uri="{FF2B5EF4-FFF2-40B4-BE49-F238E27FC236}">
                <a16:creationId xmlns:a16="http://schemas.microsoft.com/office/drawing/2014/main" id="{152B3E0E-801D-4C25-9E5C-352EE36535E5}"/>
              </a:ext>
            </a:extLst>
          </p:cNvPr>
          <p:cNvSpPr/>
          <p:nvPr/>
        </p:nvSpPr>
        <p:spPr>
          <a:xfrm>
            <a:off x="5608837" y="1064525"/>
            <a:ext cx="2161822" cy="1388727"/>
          </a:xfrm>
          <a:prstGeom prst="flowChartMagneticTape">
            <a:avLst/>
          </a:prstGeom>
          <a:gradFill flip="none" rotWithShape="1">
            <a:gsLst>
              <a:gs pos="0">
                <a:srgbClr val="FF00FF">
                  <a:tint val="66000"/>
                  <a:satMod val="160000"/>
                </a:srgbClr>
              </a:gs>
              <a:gs pos="50000">
                <a:srgbClr val="FF00FF">
                  <a:tint val="44500"/>
                  <a:satMod val="160000"/>
                </a:srgbClr>
              </a:gs>
              <a:gs pos="100000">
                <a:srgbClr val="FF00FF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00FF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ช่วยสรุปประเด็นในส่วนของ </a:t>
            </a:r>
            <a:r>
              <a:rPr lang="en-US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strength </a:t>
            </a:r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และ </a:t>
            </a:r>
            <a:r>
              <a:rPr lang="en-US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AFI </a:t>
            </a:r>
          </a:p>
        </p:txBody>
      </p:sp>
      <p:sp>
        <p:nvSpPr>
          <p:cNvPr id="18" name="แผนผังลำดับงาน: ที่เก็บแบบเข้าถึงโดยลำดับ 17">
            <a:extLst>
              <a:ext uri="{FF2B5EF4-FFF2-40B4-BE49-F238E27FC236}">
                <a16:creationId xmlns:a16="http://schemas.microsoft.com/office/drawing/2014/main" id="{82585E8F-F140-4140-9720-F383ADE23D67}"/>
              </a:ext>
            </a:extLst>
          </p:cNvPr>
          <p:cNvSpPr/>
          <p:nvPr/>
        </p:nvSpPr>
        <p:spPr>
          <a:xfrm>
            <a:off x="4712465" y="2479817"/>
            <a:ext cx="2645506" cy="1661686"/>
          </a:xfrm>
          <a:prstGeom prst="flowChartMagneticTape">
            <a:avLst/>
          </a:prstGeom>
          <a:gradFill flip="none" rotWithShape="1">
            <a:gsLst>
              <a:gs pos="0">
                <a:srgbClr val="FFFF00">
                  <a:tint val="66000"/>
                  <a:satMod val="160000"/>
                </a:srgbClr>
              </a:gs>
              <a:gs pos="50000">
                <a:srgbClr val="FFFF00">
                  <a:tint val="44500"/>
                  <a:satMod val="160000"/>
                </a:srgbClr>
              </a:gs>
              <a:gs pos="100000">
                <a:srgbClr val="FFFF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FF0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นำเสนอสรุปผลการประเมินทั้งหมด</a:t>
            </a:r>
            <a:b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ให้แก่คณะกรรมการตรวจสอบก่อนนำเสนอต่อหลักสูตร/คณะ</a:t>
            </a:r>
          </a:p>
        </p:txBody>
      </p:sp>
      <p:sp>
        <p:nvSpPr>
          <p:cNvPr id="19" name="แผนผังลำดับงาน: ที่เก็บแบบเข้าถึงโดยลำดับ 18">
            <a:extLst>
              <a:ext uri="{FF2B5EF4-FFF2-40B4-BE49-F238E27FC236}">
                <a16:creationId xmlns:a16="http://schemas.microsoft.com/office/drawing/2014/main" id="{E10C9DAA-EFAF-424A-9920-56FF4464C186}"/>
              </a:ext>
            </a:extLst>
          </p:cNvPr>
          <p:cNvSpPr/>
          <p:nvPr/>
        </p:nvSpPr>
        <p:spPr>
          <a:xfrm>
            <a:off x="3064717" y="3764019"/>
            <a:ext cx="1882423" cy="1299633"/>
          </a:xfrm>
          <a:prstGeom prst="flowChartMagneticTap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ควบคุม</a:t>
            </a:r>
            <a:b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16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การนำเสนอผลการประเมิน</a:t>
            </a:r>
          </a:p>
        </p:txBody>
      </p:sp>
      <p:pic>
        <p:nvPicPr>
          <p:cNvPr id="13" name="รูปภาพ 12">
            <a:extLst>
              <a:ext uri="{FF2B5EF4-FFF2-40B4-BE49-F238E27FC236}">
                <a16:creationId xmlns:a16="http://schemas.microsoft.com/office/drawing/2014/main" id="{F9AC2475-9ABC-4131-AD92-D0CED4C456B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flipH="1">
            <a:off x="7064237" y="1921933"/>
            <a:ext cx="3561209" cy="34528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oogle Shape;1327;p55">
            <a:extLst>
              <a:ext uri="{FF2B5EF4-FFF2-40B4-BE49-F238E27FC236}">
                <a16:creationId xmlns:a16="http://schemas.microsoft.com/office/drawing/2014/main" id="{C13837E6-6BBC-4E7A-BB8B-3343F291DFE1}"/>
              </a:ext>
            </a:extLst>
          </p:cNvPr>
          <p:cNvSpPr txBox="1">
            <a:spLocks noGrp="1"/>
          </p:cNvSpPr>
          <p:nvPr>
            <p:ph type="title"/>
          </p:nvPr>
        </p:nvSpPr>
        <p:spPr>
          <a:xfrm>
            <a:off x="0" y="269631"/>
            <a:ext cx="9144000" cy="7620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36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หลังวันตรวจประเมิน</a:t>
            </a:r>
            <a:endParaRPr sz="36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  <p:graphicFrame>
        <p:nvGraphicFramePr>
          <p:cNvPr id="10" name="ไดอะแกรม 9">
            <a:extLst>
              <a:ext uri="{FF2B5EF4-FFF2-40B4-BE49-F238E27FC236}">
                <a16:creationId xmlns:a16="http://schemas.microsoft.com/office/drawing/2014/main" id="{789D2A5D-EC03-4E6C-873D-2F127150173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702466915"/>
              </p:ext>
            </p:extLst>
          </p:nvPr>
        </p:nvGraphicFramePr>
        <p:xfrm>
          <a:off x="542198" y="650631"/>
          <a:ext cx="2754921" cy="464771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3" name="ไดอะแกรม 12">
            <a:extLst>
              <a:ext uri="{FF2B5EF4-FFF2-40B4-BE49-F238E27FC236}">
                <a16:creationId xmlns:a16="http://schemas.microsoft.com/office/drawing/2014/main" id="{8231C5DD-9405-4E72-9A52-48201B9E1FE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882779168"/>
              </p:ext>
            </p:extLst>
          </p:nvPr>
        </p:nvGraphicFramePr>
        <p:xfrm>
          <a:off x="3009902" y="970573"/>
          <a:ext cx="2608384" cy="41729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4" name="ไดอะแกรม 13">
            <a:extLst>
              <a:ext uri="{FF2B5EF4-FFF2-40B4-BE49-F238E27FC236}">
                <a16:creationId xmlns:a16="http://schemas.microsoft.com/office/drawing/2014/main" id="{148C09F6-C0FE-482E-AD4B-9980D80C906A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830455888"/>
              </p:ext>
            </p:extLst>
          </p:nvPr>
        </p:nvGraphicFramePr>
        <p:xfrm>
          <a:off x="5618286" y="1304681"/>
          <a:ext cx="1934307" cy="322384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  <p:sp>
        <p:nvSpPr>
          <p:cNvPr id="11" name="ลูกศร: รูปห้าเหลี่ยม 10">
            <a:extLst>
              <a:ext uri="{FF2B5EF4-FFF2-40B4-BE49-F238E27FC236}">
                <a16:creationId xmlns:a16="http://schemas.microsoft.com/office/drawing/2014/main" id="{EA106FA0-711F-4782-AEF2-32A13AC63DBF}"/>
              </a:ext>
            </a:extLst>
          </p:cNvPr>
          <p:cNvSpPr/>
          <p:nvPr/>
        </p:nvSpPr>
        <p:spPr>
          <a:xfrm>
            <a:off x="7678618" y="2384181"/>
            <a:ext cx="1418490" cy="1554773"/>
          </a:xfrm>
          <a:prstGeom prst="homePlate">
            <a:avLst/>
          </a:prstGeom>
          <a:gradFill flip="none" rotWithShape="1">
            <a:gsLst>
              <a:gs pos="0">
                <a:srgbClr val="7030A0">
                  <a:tint val="66000"/>
                  <a:satMod val="160000"/>
                </a:srgbClr>
              </a:gs>
              <a:gs pos="50000">
                <a:srgbClr val="7030A0">
                  <a:tint val="44500"/>
                  <a:satMod val="160000"/>
                </a:srgbClr>
              </a:gs>
              <a:gs pos="100000">
                <a:srgbClr val="7030A0">
                  <a:tint val="23500"/>
                  <a:satMod val="160000"/>
                </a:srgbClr>
              </a:gs>
            </a:gsLst>
            <a:lin ang="0" scaled="1"/>
            <a:tileRect/>
          </a:gradFill>
          <a:ln>
            <a:solidFill>
              <a:srgbClr val="7030A0"/>
            </a:solidFill>
          </a:ln>
          <a:scene3d>
            <a:camera prst="orthographicFront"/>
            <a:lightRig rig="threePt" dir="t"/>
          </a:scene3d>
          <a:sp3d>
            <a:bevelT prst="slop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5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เสร็จสิ้นกระบวนการ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0" grpId="0">
        <p:bldAsOne/>
      </p:bldGraphic>
      <p:bldGraphic spid="13" grpId="0">
        <p:bldAsOne/>
      </p:bldGraphic>
      <p:bldGraphic spid="14" grpId="0">
        <p:bldAsOne/>
      </p:bldGraphic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70"/>
          <p:cNvSpPr txBox="1">
            <a:spLocks noGrp="1"/>
          </p:cNvSpPr>
          <p:nvPr>
            <p:ph type="title"/>
          </p:nvPr>
        </p:nvSpPr>
        <p:spPr>
          <a:xfrm>
            <a:off x="2256367" y="1730483"/>
            <a:ext cx="510540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ปัญหาที่พบ</a:t>
            </a:r>
            <a:endParaRPr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รูปภาพ 5">
            <a:extLst>
              <a:ext uri="{FF2B5EF4-FFF2-40B4-BE49-F238E27FC236}">
                <a16:creationId xmlns:a16="http://schemas.microsoft.com/office/drawing/2014/main" id="{221F8EB1-71AA-445D-BD4F-7A16B1DA966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01262" y="-303334"/>
            <a:ext cx="6787661" cy="5446834"/>
          </a:xfrm>
          <a:prstGeom prst="rect">
            <a:avLst/>
          </a:prstGeom>
        </p:spPr>
      </p:pic>
      <p:sp>
        <p:nvSpPr>
          <p:cNvPr id="7" name="เมฆ 6">
            <a:extLst>
              <a:ext uri="{FF2B5EF4-FFF2-40B4-BE49-F238E27FC236}">
                <a16:creationId xmlns:a16="http://schemas.microsoft.com/office/drawing/2014/main" id="{ED11A69B-DFD8-4651-BD03-8A3F1767F202}"/>
              </a:ext>
            </a:extLst>
          </p:cNvPr>
          <p:cNvSpPr/>
          <p:nvPr/>
        </p:nvSpPr>
        <p:spPr>
          <a:xfrm>
            <a:off x="996461" y="128954"/>
            <a:ext cx="2836983" cy="1512276"/>
          </a:xfrm>
          <a:prstGeom prst="cloud">
            <a:avLst/>
          </a:prstGeom>
          <a:solidFill>
            <a:srgbClr val="CDF2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คณะกรรมการไม่ได้ส่งงานมาให้ล่วงหน้าก่อนวันตรวจประเมิน</a:t>
            </a:r>
          </a:p>
        </p:txBody>
      </p:sp>
      <p:sp>
        <p:nvSpPr>
          <p:cNvPr id="8" name="เมฆ 7">
            <a:extLst>
              <a:ext uri="{FF2B5EF4-FFF2-40B4-BE49-F238E27FC236}">
                <a16:creationId xmlns:a16="http://schemas.microsoft.com/office/drawing/2014/main" id="{7C34899B-88F5-4C10-8BAC-116358043167}"/>
              </a:ext>
            </a:extLst>
          </p:cNvPr>
          <p:cNvSpPr/>
          <p:nvPr/>
        </p:nvSpPr>
        <p:spPr>
          <a:xfrm>
            <a:off x="6002214" y="-105508"/>
            <a:ext cx="2836983" cy="1512276"/>
          </a:xfrm>
          <a:prstGeom prst="cloud">
            <a:avLst/>
          </a:prstGeom>
          <a:solidFill>
            <a:srgbClr val="CDF2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กรรมการใช้เวลาในการสัมภาษณ์มากเกินไป</a:t>
            </a:r>
          </a:p>
        </p:txBody>
      </p:sp>
      <p:sp>
        <p:nvSpPr>
          <p:cNvPr id="9" name="เมฆ 8">
            <a:extLst>
              <a:ext uri="{FF2B5EF4-FFF2-40B4-BE49-F238E27FC236}">
                <a16:creationId xmlns:a16="http://schemas.microsoft.com/office/drawing/2014/main" id="{6E2D32B9-AF09-4065-8067-6544857BCF21}"/>
              </a:ext>
            </a:extLst>
          </p:cNvPr>
          <p:cNvSpPr/>
          <p:nvPr/>
        </p:nvSpPr>
        <p:spPr>
          <a:xfrm>
            <a:off x="457198" y="1880089"/>
            <a:ext cx="2836983" cy="1512276"/>
          </a:xfrm>
          <a:prstGeom prst="cloud">
            <a:avLst/>
          </a:prstGeom>
          <a:solidFill>
            <a:srgbClr val="CDF2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ระหว่างการสัมภาษณ์ยังไม่สามารถสรุปประเด็นได้</a:t>
            </a:r>
          </a:p>
        </p:txBody>
      </p:sp>
      <p:sp>
        <p:nvSpPr>
          <p:cNvPr id="10" name="เมฆ 9">
            <a:extLst>
              <a:ext uri="{FF2B5EF4-FFF2-40B4-BE49-F238E27FC236}">
                <a16:creationId xmlns:a16="http://schemas.microsoft.com/office/drawing/2014/main" id="{71B25672-F34A-489C-A34B-7BA158C9A765}"/>
              </a:ext>
            </a:extLst>
          </p:cNvPr>
          <p:cNvSpPr/>
          <p:nvPr/>
        </p:nvSpPr>
        <p:spPr>
          <a:xfrm>
            <a:off x="6096004" y="1504951"/>
            <a:ext cx="2836983" cy="1512276"/>
          </a:xfrm>
          <a:prstGeom prst="cloud">
            <a:avLst/>
          </a:prstGeom>
          <a:solidFill>
            <a:srgbClr val="CDF2FF"/>
          </a:solidFill>
          <a:ln>
            <a:solidFill>
              <a:schemeClr val="bg1">
                <a:lumMod val="1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คณะกรรมการให้สรุปผลการประเมินเป็นค่าเฉลี่ย</a:t>
            </a:r>
          </a:p>
        </p:txBody>
      </p:sp>
    </p:spTree>
    <p:extLst>
      <p:ext uri="{BB962C8B-B14F-4D97-AF65-F5344CB8AC3E}">
        <p14:creationId xmlns:p14="http://schemas.microsoft.com/office/powerpoint/2010/main" val="173992973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2" name="Google Shape;1432;p70"/>
          <p:cNvSpPr txBox="1">
            <a:spLocks noGrp="1"/>
          </p:cNvSpPr>
          <p:nvPr>
            <p:ph type="title"/>
          </p:nvPr>
        </p:nvSpPr>
        <p:spPr>
          <a:xfrm>
            <a:off x="2848790" y="1777281"/>
            <a:ext cx="3633990" cy="1213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th-TH" sz="40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สิ่งสำคัญ</a:t>
            </a:r>
            <a:br>
              <a:rPr lang="th-TH" sz="40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40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ของการ</a:t>
            </a:r>
            <a:br>
              <a:rPr lang="th-TH" sz="40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4000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ทำหน้าที่เลขานุการ</a:t>
            </a:r>
            <a:endParaRPr sz="4000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43835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5" name="Google Shape;1475;p71"/>
          <p:cNvSpPr/>
          <p:nvPr/>
        </p:nvSpPr>
        <p:spPr>
          <a:xfrm rot="-996204" flipH="1">
            <a:off x="-1493440" y="-403252"/>
            <a:ext cx="3403937" cy="338982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76" name="Google Shape;1476;p71"/>
          <p:cNvSpPr/>
          <p:nvPr/>
        </p:nvSpPr>
        <p:spPr>
          <a:xfrm rot="-7977683">
            <a:off x="8250631" y="4184524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8" name="รูปภาพ 7">
            <a:extLst>
              <a:ext uri="{FF2B5EF4-FFF2-40B4-BE49-F238E27FC236}">
                <a16:creationId xmlns:a16="http://schemas.microsoft.com/office/drawing/2014/main" id="{79858D3B-466C-42A5-A305-6AC773E9F416}"/>
              </a:ext>
            </a:extLst>
          </p:cNvPr>
          <p:cNvPicPr>
            <a:picLocks noChangeAspect="1"/>
          </p:cNvPicPr>
          <p:nvPr/>
        </p:nvPicPr>
        <p:blipFill>
          <a:blip r:embed="rId3">
            <a:clrChange>
              <a:clrFrom>
                <a:srgbClr val="CFCFCF"/>
              </a:clrFrom>
              <a:clrTo>
                <a:srgbClr val="CFCFCF">
                  <a:alpha val="0"/>
                </a:srgbClr>
              </a:clrTo>
            </a:clrChange>
          </a:blip>
          <a:stretch>
            <a:fillRect/>
          </a:stretch>
        </p:blipFill>
        <p:spPr>
          <a:xfrm>
            <a:off x="659845" y="1896533"/>
            <a:ext cx="2146954" cy="3246967"/>
          </a:xfrm>
          <a:prstGeom prst="rect">
            <a:avLst/>
          </a:prstGeom>
        </p:spPr>
      </p:pic>
      <p:sp>
        <p:nvSpPr>
          <p:cNvPr id="9" name="แผนผังลำดับงาน: ตัวเชื่อมไปหน้าอื่น 8">
            <a:extLst>
              <a:ext uri="{FF2B5EF4-FFF2-40B4-BE49-F238E27FC236}">
                <a16:creationId xmlns:a16="http://schemas.microsoft.com/office/drawing/2014/main" id="{318AFAED-6997-4086-B2A9-BE3B3FE86370}"/>
              </a:ext>
            </a:extLst>
          </p:cNvPr>
          <p:cNvSpPr/>
          <p:nvPr/>
        </p:nvSpPr>
        <p:spPr>
          <a:xfrm>
            <a:off x="4748718" y="729622"/>
            <a:ext cx="1846971" cy="2197055"/>
          </a:xfrm>
          <a:prstGeom prst="flowChartOffpageConnector">
            <a:avLst/>
          </a:prstGeom>
          <a:gradFill flip="none" rotWithShape="1">
            <a:gsLst>
              <a:gs pos="0">
                <a:srgbClr val="FFC000">
                  <a:tint val="66000"/>
                  <a:satMod val="160000"/>
                </a:srgbClr>
              </a:gs>
              <a:gs pos="50000">
                <a:srgbClr val="FFC000">
                  <a:tint val="44500"/>
                  <a:satMod val="160000"/>
                </a:srgbClr>
              </a:gs>
              <a:gs pos="100000">
                <a:srgbClr val="FFC00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FFC00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การสรุปประเด็นต่าง ๆ ที่เกี่ยวข้อง</a:t>
            </a:r>
          </a:p>
        </p:txBody>
      </p:sp>
      <p:sp>
        <p:nvSpPr>
          <p:cNvPr id="48" name="แผนผังลำดับงาน: ตัวเชื่อมไปหน้าอื่น 47">
            <a:extLst>
              <a:ext uri="{FF2B5EF4-FFF2-40B4-BE49-F238E27FC236}">
                <a16:creationId xmlns:a16="http://schemas.microsoft.com/office/drawing/2014/main" id="{E8045F71-F6CB-4865-BA4E-3875C394C01D}"/>
              </a:ext>
            </a:extLst>
          </p:cNvPr>
          <p:cNvSpPr/>
          <p:nvPr/>
        </p:nvSpPr>
        <p:spPr>
          <a:xfrm>
            <a:off x="6884639" y="729622"/>
            <a:ext cx="2007001" cy="2604229"/>
          </a:xfrm>
          <a:prstGeom prst="flowChartOffpageConnector">
            <a:avLst/>
          </a:prstGeom>
          <a:gradFill flip="none" rotWithShape="1">
            <a:gsLst>
              <a:gs pos="0">
                <a:srgbClr val="00B0F0">
                  <a:tint val="66000"/>
                  <a:satMod val="160000"/>
                </a:srgbClr>
              </a:gs>
              <a:gs pos="50000">
                <a:srgbClr val="00B0F0">
                  <a:tint val="44500"/>
                  <a:satMod val="160000"/>
                </a:srgbClr>
              </a:gs>
              <a:gs pos="100000">
                <a:srgbClr val="00B0F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การประสานงานระหว่างหลักสูตร/คณะ กับ คณะกรรมการ</a:t>
            </a:r>
            <a:endParaRPr lang="en-US" sz="24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  <p:sp>
        <p:nvSpPr>
          <p:cNvPr id="7" name="แผนผังลำดับงาน: ตัวเชื่อมไปหน้าอื่น 6">
            <a:extLst>
              <a:ext uri="{FF2B5EF4-FFF2-40B4-BE49-F238E27FC236}">
                <a16:creationId xmlns:a16="http://schemas.microsoft.com/office/drawing/2014/main" id="{80D33339-68D7-42F2-AC24-CCC09899FB52}"/>
              </a:ext>
            </a:extLst>
          </p:cNvPr>
          <p:cNvSpPr/>
          <p:nvPr/>
        </p:nvSpPr>
        <p:spPr>
          <a:xfrm>
            <a:off x="2612797" y="729622"/>
            <a:ext cx="1846971" cy="2092600"/>
          </a:xfrm>
          <a:prstGeom prst="flowChartOffpageConnector">
            <a:avLst/>
          </a:prstGeom>
          <a:gradFill flip="none" rotWithShape="1">
            <a:gsLst>
              <a:gs pos="0">
                <a:srgbClr val="92D050">
                  <a:tint val="66000"/>
                  <a:satMod val="160000"/>
                </a:srgbClr>
              </a:gs>
              <a:gs pos="50000">
                <a:srgbClr val="92D050">
                  <a:tint val="44500"/>
                  <a:satMod val="160000"/>
                </a:srgbClr>
              </a:gs>
              <a:gs pos="100000">
                <a:srgbClr val="92D050">
                  <a:tint val="23500"/>
                  <a:satMod val="160000"/>
                </a:srgbClr>
              </a:gs>
            </a:gsLst>
            <a:lin ang="5400000" scaled="1"/>
            <a:tileRect/>
          </a:gradFill>
          <a:ln>
            <a:solidFill>
              <a:srgbClr val="00B050"/>
            </a:solidFill>
          </a:ln>
          <a:scene3d>
            <a:camera prst="orthographicFront"/>
            <a:lightRig rig="threePt" dir="t"/>
          </a:scene3d>
          <a:sp3d>
            <a:bevelT w="114300" prst="artDeco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24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การเตรียม</a:t>
            </a:r>
            <a:br>
              <a:rPr lang="th-TH" sz="24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</a:br>
            <a:r>
              <a:rPr lang="th-TH" sz="2400" b="1" dirty="0">
                <a:solidFill>
                  <a:srgbClr val="002060"/>
                </a:solidFill>
                <a:latin typeface="TH Kodchasal" panose="02000506000000020004" pitchFamily="2" charset="-34"/>
                <a:cs typeface="TH Kodchasal" panose="02000506000000020004" pitchFamily="2" charset="-34"/>
              </a:rPr>
              <a:t>ความพร้อม</a:t>
            </a:r>
            <a:endParaRPr lang="en-US" sz="2400" b="1" dirty="0">
              <a:solidFill>
                <a:srgbClr val="002060"/>
              </a:solidFill>
              <a:latin typeface="TH Kodchasal" panose="02000506000000020004" pitchFamily="2" charset="-34"/>
              <a:cs typeface="TH Kodchasal" panose="02000506000000020004" pitchFamily="2" charset="-34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48" grpId="0" animBg="1"/>
      <p:bldP spid="7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รูปภาพ 3">
            <a:extLst>
              <a:ext uri="{FF2B5EF4-FFF2-40B4-BE49-F238E27FC236}">
                <a16:creationId xmlns:a16="http://schemas.microsoft.com/office/drawing/2014/main" id="{1D714235-8860-46D0-A652-E9BDD3ECB33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6734" y="1095169"/>
            <a:ext cx="3810532" cy="2953162"/>
          </a:xfrm>
          <a:prstGeom prst="rect">
            <a:avLst/>
          </a:prstGeom>
        </p:spPr>
      </p:pic>
      <p:sp>
        <p:nvSpPr>
          <p:cNvPr id="5" name="Google Shape;1476;p71">
            <a:extLst>
              <a:ext uri="{FF2B5EF4-FFF2-40B4-BE49-F238E27FC236}">
                <a16:creationId xmlns:a16="http://schemas.microsoft.com/office/drawing/2014/main" id="{FA98B84C-E1C6-43D3-B61A-89D9C6F95E6A}"/>
              </a:ext>
            </a:extLst>
          </p:cNvPr>
          <p:cNvSpPr/>
          <p:nvPr/>
        </p:nvSpPr>
        <p:spPr>
          <a:xfrm rot="-7977683">
            <a:off x="8250631" y="4184524"/>
            <a:ext cx="1554661" cy="1491741"/>
          </a:xfrm>
          <a:custGeom>
            <a:avLst/>
            <a:gdLst/>
            <a:ahLst/>
            <a:cxnLst/>
            <a:rect l="l" t="t" r="r" b="b"/>
            <a:pathLst>
              <a:path w="20582" h="19749" extrusionOk="0">
                <a:moveTo>
                  <a:pt x="15178" y="401"/>
                </a:moveTo>
                <a:cubicBezTo>
                  <a:pt x="11542" y="1"/>
                  <a:pt x="4470" y="1235"/>
                  <a:pt x="2235" y="7773"/>
                </a:cubicBezTo>
                <a:cubicBezTo>
                  <a:pt x="0" y="14311"/>
                  <a:pt x="7939" y="17947"/>
                  <a:pt x="11675" y="18848"/>
                </a:cubicBezTo>
                <a:cubicBezTo>
                  <a:pt x="15445" y="19748"/>
                  <a:pt x="20315" y="19448"/>
                  <a:pt x="20448" y="13477"/>
                </a:cubicBezTo>
                <a:cubicBezTo>
                  <a:pt x="20582" y="7506"/>
                  <a:pt x="18780" y="835"/>
                  <a:pt x="15178" y="4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6" name="Google Shape;1475;p71">
            <a:extLst>
              <a:ext uri="{FF2B5EF4-FFF2-40B4-BE49-F238E27FC236}">
                <a16:creationId xmlns:a16="http://schemas.microsoft.com/office/drawing/2014/main" id="{E06F3CE4-FE2E-4FD1-8391-2A3526673488}"/>
              </a:ext>
            </a:extLst>
          </p:cNvPr>
          <p:cNvSpPr/>
          <p:nvPr/>
        </p:nvSpPr>
        <p:spPr>
          <a:xfrm rot="-996204" flipH="1">
            <a:off x="-754887" y="-599744"/>
            <a:ext cx="3403937" cy="3389824"/>
          </a:xfrm>
          <a:custGeom>
            <a:avLst/>
            <a:gdLst/>
            <a:ahLst/>
            <a:cxnLst/>
            <a:rect l="l" t="t" r="r" b="b"/>
            <a:pathLst>
              <a:path w="48235" h="48035" extrusionOk="0">
                <a:moveTo>
                  <a:pt x="3770" y="17379"/>
                </a:moveTo>
                <a:cubicBezTo>
                  <a:pt x="7573" y="20948"/>
                  <a:pt x="10108" y="20948"/>
                  <a:pt x="20515" y="21349"/>
                </a:cubicBezTo>
                <a:cubicBezTo>
                  <a:pt x="30956" y="21782"/>
                  <a:pt x="19314" y="35525"/>
                  <a:pt x="27520" y="41797"/>
                </a:cubicBezTo>
                <a:cubicBezTo>
                  <a:pt x="35726" y="48034"/>
                  <a:pt x="48235" y="37827"/>
                  <a:pt x="48235" y="26986"/>
                </a:cubicBezTo>
                <a:cubicBezTo>
                  <a:pt x="48235" y="16145"/>
                  <a:pt x="35026" y="0"/>
                  <a:pt x="18080" y="867"/>
                </a:cubicBezTo>
                <a:cubicBezTo>
                  <a:pt x="1135" y="1768"/>
                  <a:pt x="1" y="13843"/>
                  <a:pt x="3770" y="17379"/>
                </a:cubicBezTo>
                <a:close/>
              </a:path>
            </a:pathLst>
          </a:custGeom>
          <a:solidFill>
            <a:schemeClr val="dk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58127584"/>
      </p:ext>
    </p:extLst>
  </p:cSld>
  <p:clrMapOvr>
    <a:masterClrMapping/>
  </p:clrMapOvr>
</p:sld>
</file>

<file path=ppt/theme/theme1.xml><?xml version="1.0" encoding="utf-8"?>
<a:theme xmlns:a="http://schemas.openxmlformats.org/drawingml/2006/main" name="Elegant Education Pack for Students by Slidesgo">
  <a:themeElements>
    <a:clrScheme name="Simple Light">
      <a:dk1>
        <a:srgbClr val="FFFFFF"/>
      </a:dk1>
      <a:lt1>
        <a:srgbClr val="EDECDF"/>
      </a:lt1>
      <a:dk2>
        <a:srgbClr val="C8A591"/>
      </a:dk2>
      <a:lt2>
        <a:srgbClr val="FFFFFF"/>
      </a:lt2>
      <a:accent1>
        <a:srgbClr val="A0A299"/>
      </a:accent1>
      <a:accent2>
        <a:srgbClr val="40474B"/>
      </a:accent2>
      <a:accent3>
        <a:srgbClr val="C8A591"/>
      </a:accent3>
      <a:accent4>
        <a:srgbClr val="EDECDF"/>
      </a:accent4>
      <a:accent5>
        <a:srgbClr val="A0A299"/>
      </a:accent5>
      <a:accent6>
        <a:srgbClr val="FFFFFF"/>
      </a:accent6>
      <a:hlink>
        <a:srgbClr val="40474B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458</TotalTime>
  <Words>231</Words>
  <Application>Microsoft Office PowerPoint</Application>
  <PresentationFormat>On-screen Show (16:9)</PresentationFormat>
  <Paragraphs>31</Paragraphs>
  <Slides>9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5" baseType="lpstr">
      <vt:lpstr>Arial</vt:lpstr>
      <vt:lpstr>Hammersmith One</vt:lpstr>
      <vt:lpstr>Manjari</vt:lpstr>
      <vt:lpstr>TH Kodchasal</vt:lpstr>
      <vt:lpstr>Ubuntu</vt:lpstr>
      <vt:lpstr>Elegant Education Pack for Students by Slidesgo</vt:lpstr>
      <vt:lpstr>การทำหน้าที่เลขานุการ ตรวจประเมินคุณภาพการศึกษาภายใน</vt:lpstr>
      <vt:lpstr>การเตรียมตัวก่อนตรวจประเมิน</vt:lpstr>
      <vt:lpstr>ระหว่างตรวจประเมิน</vt:lpstr>
      <vt:lpstr>หลังวันตรวจประเมิน</vt:lpstr>
      <vt:lpstr>ปัญหาที่พบ</vt:lpstr>
      <vt:lpstr>PowerPoint Presentation</vt:lpstr>
      <vt:lpstr>สิ่งสำคัญ ของการ ทำหน้าที่เลขานุการ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Elegant Education  Pack for Students</dc:title>
  <dc:creator>EU009-62</dc:creator>
  <cp:lastModifiedBy>Nittaya Jaikanta</cp:lastModifiedBy>
  <cp:revision>34</cp:revision>
  <dcterms:modified xsi:type="dcterms:W3CDTF">2022-05-06T09:04:41Z</dcterms:modified>
</cp:coreProperties>
</file>