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1"/>
  </p:sldMasterIdLst>
  <p:notesMasterIdLst>
    <p:notesMasterId r:id="rId11"/>
  </p:notesMasterIdLst>
  <p:sldIdLst>
    <p:sldId id="256" r:id="rId2"/>
    <p:sldId id="386" r:id="rId3"/>
    <p:sldId id="262" r:id="rId4"/>
    <p:sldId id="264" r:id="rId5"/>
    <p:sldId id="272" r:id="rId6"/>
    <p:sldId id="387" r:id="rId7"/>
    <p:sldId id="384" r:id="rId8"/>
    <p:sldId id="273" r:id="rId9"/>
    <p:sldId id="388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  <a:srgbClr val="CDF2FF"/>
    <a:srgbClr val="FF0000"/>
    <a:srgbClr val="C39BE1"/>
    <a:srgbClr val="E1CCF0"/>
    <a:srgbClr val="FFFFA3"/>
    <a:srgbClr val="A3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0BBECE-31EA-4FCD-BCB3-98481E5E046B}">
  <a:tblStyle styleId="{D50BBECE-31EA-4FCD-BCB3-98481E5E046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7BB98FD-D97F-4A2B-ABDF-12DC9F09C351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9824ACE-63D1-40BE-85D1-AA83ED4AFBBE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AD208F7-D051-4BB6-AF6F-E45A82D51AA2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1ECB21C-0975-4BCA-8032-6C4FA3B0747C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09CE5B0-0B94-43A3-954D-66DCAC161BE7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9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29C57-83C3-4805-AECF-16649B8DCFA2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B5A0F354-8BB2-4DE7-821A-B411EB43F224}">
      <dgm:prSet phldrT="[ข้อความ]" custT="1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lin ang="5400000" scaled="1"/>
          <a:tileRect/>
        </a:gradFill>
        <a:ln>
          <a:solidFill>
            <a:srgbClr val="7030A0"/>
          </a:solidFill>
        </a:ln>
      </dgm:spPr>
      <dgm:t>
        <a:bodyPr/>
        <a:lstStyle/>
        <a:p>
          <a:r>
            <a:rPr lang="th-TH" sz="20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ประสานงานกับหลักสูตร/คณะ</a:t>
          </a:r>
        </a:p>
      </dgm:t>
    </dgm:pt>
    <dgm:pt modelId="{7D021764-1249-423D-AF74-9FBEFB5F88F5}" type="parTrans" cxnId="{119FE630-D762-4DBD-8B7A-2486A5D28DE2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32132429-636C-46B6-9D1D-E817C4B77718}" type="sibTrans" cxnId="{119FE630-D762-4DBD-8B7A-2486A5D28DE2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4AE449FD-912B-454D-8472-DDFC18FC8EAB}">
      <dgm:prSet phldrT="[ข้อความ]" custT="1"/>
      <dgm:spPr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5400000" scaled="1"/>
          <a:tileRect/>
        </a:gradFill>
        <a:ln>
          <a:solidFill>
            <a:srgbClr val="00B0F0"/>
          </a:solidFill>
        </a:ln>
      </dgm:spPr>
      <dgm:t>
        <a:bodyPr/>
        <a:lstStyle/>
        <a:p>
          <a:r>
            <a:rPr lang="th-TH" sz="20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ประสานงานกับคณะกรรมการตรวจประเมิน</a:t>
          </a:r>
        </a:p>
      </dgm:t>
    </dgm:pt>
    <dgm:pt modelId="{D492A720-3902-4BD0-BAA2-B7B09640D8B0}" type="parTrans" cxnId="{2A705250-DB75-45D0-A66B-AA5CA9C5C65C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1F6D5834-E983-4D4B-A82B-89E41894D4A0}" type="sibTrans" cxnId="{2A705250-DB75-45D0-A66B-AA5CA9C5C65C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5F357782-0B67-4161-8FD9-A10974B6012B}">
      <dgm:prSet phldrT="[ข้อความ]" custT="1"/>
      <dgm:spPr>
        <a:gradFill flip="none" rotWithShape="0">
          <a:gsLst>
            <a:gs pos="0">
              <a:srgbClr val="00B050">
                <a:tint val="66000"/>
                <a:satMod val="160000"/>
              </a:srgbClr>
            </a:gs>
            <a:gs pos="50000">
              <a:srgbClr val="00B050">
                <a:tint val="44500"/>
                <a:satMod val="160000"/>
              </a:srgbClr>
            </a:gs>
            <a:gs pos="100000">
              <a:srgbClr val="00B050">
                <a:tint val="23500"/>
                <a:satMod val="160000"/>
              </a:srgbClr>
            </a:gs>
          </a:gsLst>
          <a:lin ang="5400000" scaled="1"/>
          <a:tileRect/>
        </a:gradFill>
        <a:ln>
          <a:solidFill>
            <a:srgbClr val="00B050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th-TH" sz="20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ศึกษาข้อมูลในเล่ม </a:t>
          </a:r>
          <a:r>
            <a:rPr lang="en-US" sz="20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SAR</a:t>
          </a:r>
          <a:endParaRPr lang="th-TH" sz="2000" b="1" dirty="0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A8A8274B-E392-4C7A-8737-1D718C9E2D2D}" type="parTrans" cxnId="{BA62E3C9-8E68-4312-B9CD-C72AF61AA98B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1E84AE19-A406-402A-A723-90C0CF7D4056}" type="sibTrans" cxnId="{BA62E3C9-8E68-4312-B9CD-C72AF61AA98B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789505D7-ACFC-4052-A4FB-C330E85D37BE}">
      <dgm:prSet phldrT="[ข้อความ]"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5400000" scaled="1"/>
          <a:tileRect/>
        </a:gradFill>
        <a:ln>
          <a:solidFill>
            <a:srgbClr val="FFFF00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th-TH" sz="20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เตรียมไฟล์รายงานผลการประเมิน</a:t>
          </a:r>
        </a:p>
      </dgm:t>
    </dgm:pt>
    <dgm:pt modelId="{5248E5FE-6B91-45C2-81F3-2C430B826CA8}" type="parTrans" cxnId="{1342CE8F-0757-4568-8CFE-3A002C29A2E8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ED17C155-D3FA-4914-BC56-16D0652C5952}" type="sibTrans" cxnId="{1342CE8F-0757-4568-8CFE-3A002C29A2E8}">
      <dgm:prSet/>
      <dgm:spPr/>
      <dgm:t>
        <a:bodyPr/>
        <a:lstStyle/>
        <a:p>
          <a:endParaRPr lang="th-TH" sz="20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B4179038-F022-4BEB-A27E-F4A29B4BAEA7}" type="pres">
      <dgm:prSet presAssocID="{16A29C57-83C3-4805-AECF-16649B8DCFA2}" presName="rootnode" presStyleCnt="0">
        <dgm:presLayoutVars>
          <dgm:chMax/>
          <dgm:chPref/>
          <dgm:dir/>
          <dgm:animLvl val="lvl"/>
        </dgm:presLayoutVars>
      </dgm:prSet>
      <dgm:spPr/>
    </dgm:pt>
    <dgm:pt modelId="{F24573E9-6DC2-427D-A183-9CFBF2750011}" type="pres">
      <dgm:prSet presAssocID="{B5A0F354-8BB2-4DE7-821A-B411EB43F224}" presName="composite" presStyleCnt="0"/>
      <dgm:spPr/>
    </dgm:pt>
    <dgm:pt modelId="{119ACBE2-5236-4302-9D00-DDB1CF12A9FB}" type="pres">
      <dgm:prSet presAssocID="{B5A0F354-8BB2-4DE7-821A-B411EB43F224}" presName="bentUpArrow1" presStyleLbl="alignImgPlace1" presStyleIdx="0" presStyleCnt="3" custScaleX="109129" custLinFactX="-6834" custLinFactNeighborX="-100000" custLinFactNeighborY="-32485"/>
      <dgm:spPr>
        <a:solidFill>
          <a:srgbClr val="00B0F0"/>
        </a:solidFill>
        <a:ln>
          <a:noFill/>
        </a:ln>
        <a:effectLst/>
      </dgm:spPr>
    </dgm:pt>
    <dgm:pt modelId="{B61B1554-198C-476B-9E29-D125F1CD3210}" type="pres">
      <dgm:prSet presAssocID="{B5A0F354-8BB2-4DE7-821A-B411EB43F224}" presName="ParentText" presStyleLbl="node1" presStyleIdx="0" presStyleCnt="4" custScaleX="249631" custScaleY="56597" custLinFactNeighborX="-51672" custLinFactNeighborY="-1641">
        <dgm:presLayoutVars>
          <dgm:chMax val="1"/>
          <dgm:chPref val="1"/>
          <dgm:bulletEnabled val="1"/>
        </dgm:presLayoutVars>
      </dgm:prSet>
      <dgm:spPr/>
    </dgm:pt>
    <dgm:pt modelId="{60BA73D9-6EFE-4164-BA1A-7BBB76243ED6}" type="pres">
      <dgm:prSet presAssocID="{B5A0F354-8BB2-4DE7-821A-B411EB43F224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841B3B8-01B7-40F4-8BBF-46C19B70CEA9}" type="pres">
      <dgm:prSet presAssocID="{32132429-636C-46B6-9D1D-E817C4B77718}" presName="sibTrans" presStyleCnt="0"/>
      <dgm:spPr/>
    </dgm:pt>
    <dgm:pt modelId="{D1DF63E5-94CB-497D-8FD8-847EACE74DB7}" type="pres">
      <dgm:prSet presAssocID="{4AE449FD-912B-454D-8472-DDFC18FC8EAB}" presName="composite" presStyleCnt="0"/>
      <dgm:spPr/>
    </dgm:pt>
    <dgm:pt modelId="{EF7CAA1D-5957-4A44-BCA4-131D0BF7C54A}" type="pres">
      <dgm:prSet presAssocID="{4AE449FD-912B-454D-8472-DDFC18FC8EAB}" presName="bentUpArrow1" presStyleLbl="alignImgPlace1" presStyleIdx="1" presStyleCnt="3" custLinFactX="-89479" custLinFactNeighborX="-100000" custLinFactNeighborY="-30918"/>
      <dgm:spPr>
        <a:solidFill>
          <a:srgbClr val="00B050"/>
        </a:solidFill>
        <a:ln>
          <a:noFill/>
        </a:ln>
        <a:effectLst>
          <a:softEdge rad="12700"/>
        </a:effectLst>
      </dgm:spPr>
    </dgm:pt>
    <dgm:pt modelId="{1849B310-E598-45F6-AE8B-5BC132B3370C}" type="pres">
      <dgm:prSet presAssocID="{4AE449FD-912B-454D-8472-DDFC18FC8EAB}" presName="ParentText" presStyleLbl="node1" presStyleIdx="1" presStyleCnt="4" custScaleX="328794" custScaleY="67595" custLinFactNeighborX="-58880" custLinFactNeighborY="-10086">
        <dgm:presLayoutVars>
          <dgm:chMax val="1"/>
          <dgm:chPref val="1"/>
          <dgm:bulletEnabled val="1"/>
        </dgm:presLayoutVars>
      </dgm:prSet>
      <dgm:spPr/>
    </dgm:pt>
    <dgm:pt modelId="{F7D20C20-F8BF-4690-9AED-B2FE312BE223}" type="pres">
      <dgm:prSet presAssocID="{4AE449FD-912B-454D-8472-DDFC18FC8EAB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3DDE83B7-9AF7-4BD5-85EA-289F7C7A76F7}" type="pres">
      <dgm:prSet presAssocID="{1F6D5834-E983-4D4B-A82B-89E41894D4A0}" presName="sibTrans" presStyleCnt="0"/>
      <dgm:spPr/>
    </dgm:pt>
    <dgm:pt modelId="{9A332C1E-14CD-40FF-BDA0-8C8A1ED86D6C}" type="pres">
      <dgm:prSet presAssocID="{5F357782-0B67-4161-8FD9-A10974B6012B}" presName="composite" presStyleCnt="0"/>
      <dgm:spPr/>
    </dgm:pt>
    <dgm:pt modelId="{00433D86-B8A4-42F9-BB18-6202CD13EE95}" type="pres">
      <dgm:prSet presAssocID="{5F357782-0B67-4161-8FD9-A10974B6012B}" presName="bentUpArrow1" presStyleLbl="alignImgPlace1" presStyleIdx="2" presStyleCnt="3" custLinFactX="-66921" custLinFactNeighborX="-100000" custLinFactNeighborY="-48519"/>
      <dgm:spPr>
        <a:solidFill>
          <a:srgbClr val="FFFF00"/>
        </a:solidFill>
        <a:ln>
          <a:noFill/>
        </a:ln>
        <a:effectLst>
          <a:softEdge rad="12700"/>
        </a:effectLst>
      </dgm:spPr>
    </dgm:pt>
    <dgm:pt modelId="{208445EA-5F79-4680-BC90-73CCB730E4EE}" type="pres">
      <dgm:prSet presAssocID="{5F357782-0B67-4161-8FD9-A10974B6012B}" presName="ParentText" presStyleLbl="node1" presStyleIdx="2" presStyleCnt="4" custScaleX="240158" custScaleY="57553" custLinFactNeighborX="-76571" custLinFactNeighborY="-19909">
        <dgm:presLayoutVars>
          <dgm:chMax val="1"/>
          <dgm:chPref val="1"/>
          <dgm:bulletEnabled val="1"/>
        </dgm:presLayoutVars>
      </dgm:prSet>
      <dgm:spPr/>
    </dgm:pt>
    <dgm:pt modelId="{CB7B733B-7108-49D8-8817-8B7831BA95D6}" type="pres">
      <dgm:prSet presAssocID="{5F357782-0B67-4161-8FD9-A10974B6012B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20DB463-91D9-4BD9-87A4-7ED9E1DC47FE}" type="pres">
      <dgm:prSet presAssocID="{1E84AE19-A406-402A-A723-90C0CF7D4056}" presName="sibTrans" presStyleCnt="0"/>
      <dgm:spPr/>
    </dgm:pt>
    <dgm:pt modelId="{5657CC83-E947-4797-B837-BB0797897BEF}" type="pres">
      <dgm:prSet presAssocID="{789505D7-ACFC-4052-A4FB-C330E85D37BE}" presName="composite" presStyleCnt="0"/>
      <dgm:spPr/>
    </dgm:pt>
    <dgm:pt modelId="{2380B12C-785C-4532-A2F8-FA50426B68C7}" type="pres">
      <dgm:prSet presAssocID="{789505D7-ACFC-4052-A4FB-C330E85D37BE}" presName="ParentText" presStyleLbl="node1" presStyleIdx="3" presStyleCnt="4" custScaleX="269015" custScaleY="65413" custLinFactX="-7285" custLinFactNeighborX="-100000" custLinFactNeighborY="-27260">
        <dgm:presLayoutVars>
          <dgm:chMax val="1"/>
          <dgm:chPref val="1"/>
          <dgm:bulletEnabled val="1"/>
        </dgm:presLayoutVars>
      </dgm:prSet>
      <dgm:spPr/>
    </dgm:pt>
  </dgm:ptLst>
  <dgm:cxnLst>
    <dgm:cxn modelId="{B1E07415-70F0-4948-9888-8E0DB8B41213}" type="presOf" srcId="{4AE449FD-912B-454D-8472-DDFC18FC8EAB}" destId="{1849B310-E598-45F6-AE8B-5BC132B3370C}" srcOrd="0" destOrd="0" presId="urn:microsoft.com/office/officeart/2005/8/layout/StepDownProcess"/>
    <dgm:cxn modelId="{119FE630-D762-4DBD-8B7A-2486A5D28DE2}" srcId="{16A29C57-83C3-4805-AECF-16649B8DCFA2}" destId="{B5A0F354-8BB2-4DE7-821A-B411EB43F224}" srcOrd="0" destOrd="0" parTransId="{7D021764-1249-423D-AF74-9FBEFB5F88F5}" sibTransId="{32132429-636C-46B6-9D1D-E817C4B77718}"/>
    <dgm:cxn modelId="{2A705250-DB75-45D0-A66B-AA5CA9C5C65C}" srcId="{16A29C57-83C3-4805-AECF-16649B8DCFA2}" destId="{4AE449FD-912B-454D-8472-DDFC18FC8EAB}" srcOrd="1" destOrd="0" parTransId="{D492A720-3902-4BD0-BAA2-B7B09640D8B0}" sibTransId="{1F6D5834-E983-4D4B-A82B-89E41894D4A0}"/>
    <dgm:cxn modelId="{E59EA679-C7FF-4B6B-980E-848238163322}" type="presOf" srcId="{5F357782-0B67-4161-8FD9-A10974B6012B}" destId="{208445EA-5F79-4680-BC90-73CCB730E4EE}" srcOrd="0" destOrd="0" presId="urn:microsoft.com/office/officeart/2005/8/layout/StepDownProcess"/>
    <dgm:cxn modelId="{1342CE8F-0757-4568-8CFE-3A002C29A2E8}" srcId="{16A29C57-83C3-4805-AECF-16649B8DCFA2}" destId="{789505D7-ACFC-4052-A4FB-C330E85D37BE}" srcOrd="3" destOrd="0" parTransId="{5248E5FE-6B91-45C2-81F3-2C430B826CA8}" sibTransId="{ED17C155-D3FA-4914-BC56-16D0652C5952}"/>
    <dgm:cxn modelId="{29A12FC6-267E-43FC-8A9C-00899F8A71A6}" type="presOf" srcId="{789505D7-ACFC-4052-A4FB-C330E85D37BE}" destId="{2380B12C-785C-4532-A2F8-FA50426B68C7}" srcOrd="0" destOrd="0" presId="urn:microsoft.com/office/officeart/2005/8/layout/StepDownProcess"/>
    <dgm:cxn modelId="{BA62E3C9-8E68-4312-B9CD-C72AF61AA98B}" srcId="{16A29C57-83C3-4805-AECF-16649B8DCFA2}" destId="{5F357782-0B67-4161-8FD9-A10974B6012B}" srcOrd="2" destOrd="0" parTransId="{A8A8274B-E392-4C7A-8737-1D718C9E2D2D}" sibTransId="{1E84AE19-A406-402A-A723-90C0CF7D4056}"/>
    <dgm:cxn modelId="{230262DE-ACB3-4DAB-9490-92524191C57E}" type="presOf" srcId="{16A29C57-83C3-4805-AECF-16649B8DCFA2}" destId="{B4179038-F022-4BEB-A27E-F4A29B4BAEA7}" srcOrd="0" destOrd="0" presId="urn:microsoft.com/office/officeart/2005/8/layout/StepDownProcess"/>
    <dgm:cxn modelId="{BDFD8FF7-8D3D-44D3-8788-CA4061E89B29}" type="presOf" srcId="{B5A0F354-8BB2-4DE7-821A-B411EB43F224}" destId="{B61B1554-198C-476B-9E29-D125F1CD3210}" srcOrd="0" destOrd="0" presId="urn:microsoft.com/office/officeart/2005/8/layout/StepDownProcess"/>
    <dgm:cxn modelId="{73FA7063-FF36-4AD5-9231-EAA9B5786702}" type="presParOf" srcId="{B4179038-F022-4BEB-A27E-F4A29B4BAEA7}" destId="{F24573E9-6DC2-427D-A183-9CFBF2750011}" srcOrd="0" destOrd="0" presId="urn:microsoft.com/office/officeart/2005/8/layout/StepDownProcess"/>
    <dgm:cxn modelId="{0F537EA7-9C1F-405F-B03E-19E709403B37}" type="presParOf" srcId="{F24573E9-6DC2-427D-A183-9CFBF2750011}" destId="{119ACBE2-5236-4302-9D00-DDB1CF12A9FB}" srcOrd="0" destOrd="0" presId="urn:microsoft.com/office/officeart/2005/8/layout/StepDownProcess"/>
    <dgm:cxn modelId="{604965C5-055A-4877-8B5C-0E2E58C9F164}" type="presParOf" srcId="{F24573E9-6DC2-427D-A183-9CFBF2750011}" destId="{B61B1554-198C-476B-9E29-D125F1CD3210}" srcOrd="1" destOrd="0" presId="urn:microsoft.com/office/officeart/2005/8/layout/StepDownProcess"/>
    <dgm:cxn modelId="{897CA5D9-646E-4063-AFD2-E772C4D95DEA}" type="presParOf" srcId="{F24573E9-6DC2-427D-A183-9CFBF2750011}" destId="{60BA73D9-6EFE-4164-BA1A-7BBB76243ED6}" srcOrd="2" destOrd="0" presId="urn:microsoft.com/office/officeart/2005/8/layout/StepDownProcess"/>
    <dgm:cxn modelId="{4C6520DD-1AC6-4A9F-8726-863AA0E5D465}" type="presParOf" srcId="{B4179038-F022-4BEB-A27E-F4A29B4BAEA7}" destId="{4841B3B8-01B7-40F4-8BBF-46C19B70CEA9}" srcOrd="1" destOrd="0" presId="urn:microsoft.com/office/officeart/2005/8/layout/StepDownProcess"/>
    <dgm:cxn modelId="{9F64098F-6BDD-450D-B6E0-AB9E4FD6A336}" type="presParOf" srcId="{B4179038-F022-4BEB-A27E-F4A29B4BAEA7}" destId="{D1DF63E5-94CB-497D-8FD8-847EACE74DB7}" srcOrd="2" destOrd="0" presId="urn:microsoft.com/office/officeart/2005/8/layout/StepDownProcess"/>
    <dgm:cxn modelId="{5208C4B3-B9EA-4177-A9A7-3C385761BA02}" type="presParOf" srcId="{D1DF63E5-94CB-497D-8FD8-847EACE74DB7}" destId="{EF7CAA1D-5957-4A44-BCA4-131D0BF7C54A}" srcOrd="0" destOrd="0" presId="urn:microsoft.com/office/officeart/2005/8/layout/StepDownProcess"/>
    <dgm:cxn modelId="{F5F43DE5-54B2-47B8-BB00-D62FF58D511F}" type="presParOf" srcId="{D1DF63E5-94CB-497D-8FD8-847EACE74DB7}" destId="{1849B310-E598-45F6-AE8B-5BC132B3370C}" srcOrd="1" destOrd="0" presId="urn:microsoft.com/office/officeart/2005/8/layout/StepDownProcess"/>
    <dgm:cxn modelId="{19C7EAC5-44CA-44F8-A14A-AC2AC387C531}" type="presParOf" srcId="{D1DF63E5-94CB-497D-8FD8-847EACE74DB7}" destId="{F7D20C20-F8BF-4690-9AED-B2FE312BE223}" srcOrd="2" destOrd="0" presId="urn:microsoft.com/office/officeart/2005/8/layout/StepDownProcess"/>
    <dgm:cxn modelId="{B7184D5E-DD31-45DA-A7B0-C4D79652DABA}" type="presParOf" srcId="{B4179038-F022-4BEB-A27E-F4A29B4BAEA7}" destId="{3DDE83B7-9AF7-4BD5-85EA-289F7C7A76F7}" srcOrd="3" destOrd="0" presId="urn:microsoft.com/office/officeart/2005/8/layout/StepDownProcess"/>
    <dgm:cxn modelId="{A21BA77D-BF41-491F-BE8B-7754F2541616}" type="presParOf" srcId="{B4179038-F022-4BEB-A27E-F4A29B4BAEA7}" destId="{9A332C1E-14CD-40FF-BDA0-8C8A1ED86D6C}" srcOrd="4" destOrd="0" presId="urn:microsoft.com/office/officeart/2005/8/layout/StepDownProcess"/>
    <dgm:cxn modelId="{B713EF78-3DC6-4D43-A756-18440AC589AB}" type="presParOf" srcId="{9A332C1E-14CD-40FF-BDA0-8C8A1ED86D6C}" destId="{00433D86-B8A4-42F9-BB18-6202CD13EE95}" srcOrd="0" destOrd="0" presId="urn:microsoft.com/office/officeart/2005/8/layout/StepDownProcess"/>
    <dgm:cxn modelId="{EF74F2B6-5850-437F-8223-6E6CE9C33BEB}" type="presParOf" srcId="{9A332C1E-14CD-40FF-BDA0-8C8A1ED86D6C}" destId="{208445EA-5F79-4680-BC90-73CCB730E4EE}" srcOrd="1" destOrd="0" presId="urn:microsoft.com/office/officeart/2005/8/layout/StepDownProcess"/>
    <dgm:cxn modelId="{0CCE18B5-1AE4-4B49-A888-049C7940D182}" type="presParOf" srcId="{9A332C1E-14CD-40FF-BDA0-8C8A1ED86D6C}" destId="{CB7B733B-7108-49D8-8817-8B7831BA95D6}" srcOrd="2" destOrd="0" presId="urn:microsoft.com/office/officeart/2005/8/layout/StepDownProcess"/>
    <dgm:cxn modelId="{D0A352E3-CA68-459F-856A-FD24D163547D}" type="presParOf" srcId="{B4179038-F022-4BEB-A27E-F4A29B4BAEA7}" destId="{320DB463-91D9-4BD9-87A4-7ED9E1DC47FE}" srcOrd="5" destOrd="0" presId="urn:microsoft.com/office/officeart/2005/8/layout/StepDownProcess"/>
    <dgm:cxn modelId="{56D91725-2539-4B92-BDA4-F06C08731A8E}" type="presParOf" srcId="{B4179038-F022-4BEB-A27E-F4A29B4BAEA7}" destId="{5657CC83-E947-4797-B837-BB0797897BEF}" srcOrd="6" destOrd="0" presId="urn:microsoft.com/office/officeart/2005/8/layout/StepDownProcess"/>
    <dgm:cxn modelId="{BA479C62-D7F3-48F6-AD82-9D3FBE403779}" type="presParOf" srcId="{5657CC83-E947-4797-B837-BB0797897BEF}" destId="{2380B12C-785C-4532-A2F8-FA50426B68C7}" srcOrd="0" destOrd="0" presId="urn:microsoft.com/office/officeart/2005/8/layout/StepDownProcess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B822CC-F3DE-47F9-A7D8-846803245AB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66E4A591-294A-43BF-AD36-E52010F95A78}">
      <dgm:prSet phldrT="[ข้อความ]"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FFFF00"/>
          </a:solidFill>
        </a:ln>
        <a:effectLst>
          <a:reflection blurRad="6350" stA="50000" endA="300" endPos="90000" dist="50800" dir="5400000" sy="-100000" algn="bl" rotWithShape="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+mj-lt"/>
            <a:buAutoNum type="arabicPeriod"/>
          </a:pPr>
          <a:r>
            <a:rPr lang="th-TH" sz="16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กรณีที่หลักสูตร/คณะ ร้องขอให้พิจารณาหลักฐานเพิ่มเติม หรือให้พิจารณาผลประเมินใหม่</a:t>
          </a:r>
        </a:p>
      </dgm:t>
    </dgm:pt>
    <dgm:pt modelId="{D96A26C4-8DA5-40A3-BA64-B5A43C88C4C4}" type="parTrans" cxnId="{C7ED6946-08D7-491C-9D35-63A95CC874A6}">
      <dgm:prSet/>
      <dgm:spPr/>
      <dgm:t>
        <a:bodyPr/>
        <a:lstStyle/>
        <a:p>
          <a:endParaRPr lang="th-TH" sz="1600"/>
        </a:p>
      </dgm:t>
    </dgm:pt>
    <dgm:pt modelId="{8CC26ABF-FF71-47F8-A1CF-6C9E6C1DEF19}" type="sibTrans" cxnId="{C7ED6946-08D7-491C-9D35-63A95CC874A6}">
      <dgm:prSet/>
      <dgm:spPr/>
      <dgm:t>
        <a:bodyPr/>
        <a:lstStyle/>
        <a:p>
          <a:endParaRPr lang="th-TH" sz="1600"/>
        </a:p>
      </dgm:t>
    </dgm:pt>
    <dgm:pt modelId="{89B8714A-05FA-4A0F-8DD8-6B5B7EDB9748}">
      <dgm:prSet phldrT="[ข้อความ]"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FFFF00"/>
          </a:solidFill>
        </a:ln>
        <a:effectLst>
          <a:reflection blurRad="6350" stA="50000" endA="300" endPos="90000" dist="50800" dir="5400000" sy="-100000" algn="bl" rotWithShape="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h-TH" sz="1600" b="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ประสานกับหลักสูตร/คณะเพื่อขอข้อมูลเพิ่มเติม</a:t>
          </a:r>
        </a:p>
      </dgm:t>
    </dgm:pt>
    <dgm:pt modelId="{71C37A1A-5BD1-4AC9-9C7D-491D1D4260A7}" type="parTrans" cxnId="{5845A8D0-B252-4F84-B8C2-6A97DCA6B669}">
      <dgm:prSet/>
      <dgm:spPr/>
      <dgm:t>
        <a:bodyPr/>
        <a:lstStyle/>
        <a:p>
          <a:endParaRPr lang="th-TH" sz="1600"/>
        </a:p>
      </dgm:t>
    </dgm:pt>
    <dgm:pt modelId="{3E8E427A-EC7C-429F-A740-C4C01F0E10E7}" type="sibTrans" cxnId="{5845A8D0-B252-4F84-B8C2-6A97DCA6B669}">
      <dgm:prSet/>
      <dgm:spPr/>
      <dgm:t>
        <a:bodyPr/>
        <a:lstStyle/>
        <a:p>
          <a:endParaRPr lang="th-TH" sz="1600"/>
        </a:p>
      </dgm:t>
    </dgm:pt>
    <dgm:pt modelId="{8831A8DD-14B4-427F-A8A2-4E08C6F2A5C1}">
      <dgm:prSet phldrT="[ข้อความ]"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FFFF00"/>
          </a:solidFill>
        </a:ln>
        <a:effectLst>
          <a:reflection blurRad="6350" stA="50000" endA="300" endPos="90000" dist="50800" dir="5400000" sy="-100000" algn="bl" rotWithShape="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h-TH" sz="1600" b="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ประสานคณะกรรมการเพื่อพิจารณาข้อมูล และผลการประเมินที่เป็นทางการ</a:t>
          </a:r>
        </a:p>
      </dgm:t>
    </dgm:pt>
    <dgm:pt modelId="{2187AAF0-7305-464F-B85D-8070FC663D7F}" type="parTrans" cxnId="{9A49FBE5-EE85-408C-8840-F47BD21C9BA6}">
      <dgm:prSet/>
      <dgm:spPr/>
      <dgm:t>
        <a:bodyPr/>
        <a:lstStyle/>
        <a:p>
          <a:endParaRPr lang="th-TH" sz="1600"/>
        </a:p>
      </dgm:t>
    </dgm:pt>
    <dgm:pt modelId="{75AA3B30-2A0A-498F-A21C-7F6EFCE20511}" type="sibTrans" cxnId="{9A49FBE5-EE85-408C-8840-F47BD21C9BA6}">
      <dgm:prSet/>
      <dgm:spPr/>
      <dgm:t>
        <a:bodyPr/>
        <a:lstStyle/>
        <a:p>
          <a:endParaRPr lang="th-TH" sz="1600"/>
        </a:p>
      </dgm:t>
    </dgm:pt>
    <dgm:pt modelId="{E8A3D178-B683-4768-AF4A-69E6890D4A3E}">
      <dgm:prSet phldrT="[ข้อความ]"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FFFF00"/>
          </a:solidFill>
        </a:ln>
        <a:effectLst>
          <a:reflection blurRad="6350" stA="50000" endA="300" endPos="90000" dist="50800" dir="5400000" sy="-100000" algn="bl" rotWithShape="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h-TH" sz="1600" b="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แจ้งผลการประเมิน</a:t>
          </a:r>
        </a:p>
      </dgm:t>
    </dgm:pt>
    <dgm:pt modelId="{7FD3BA8F-60C1-4040-BA89-26CAE42DDBA9}" type="parTrans" cxnId="{9BA84366-89B1-46A6-B455-E927AC13EEA7}">
      <dgm:prSet/>
      <dgm:spPr/>
      <dgm:t>
        <a:bodyPr/>
        <a:lstStyle/>
        <a:p>
          <a:endParaRPr lang="th-TH"/>
        </a:p>
      </dgm:t>
    </dgm:pt>
    <dgm:pt modelId="{FF4EF258-53D4-40C2-A0EC-9E373AB0DB8E}" type="sibTrans" cxnId="{9BA84366-89B1-46A6-B455-E927AC13EEA7}">
      <dgm:prSet/>
      <dgm:spPr/>
      <dgm:t>
        <a:bodyPr/>
        <a:lstStyle/>
        <a:p>
          <a:endParaRPr lang="th-TH"/>
        </a:p>
      </dgm:t>
    </dgm:pt>
    <dgm:pt modelId="{7F22DE20-79E5-4A58-BB56-62D297120F21}" type="pres">
      <dgm:prSet presAssocID="{F5B822CC-F3DE-47F9-A7D8-846803245ABF}" presName="Name0" presStyleCnt="0">
        <dgm:presLayoutVars>
          <dgm:dir/>
          <dgm:resizeHandles val="exact"/>
        </dgm:presLayoutVars>
      </dgm:prSet>
      <dgm:spPr/>
    </dgm:pt>
    <dgm:pt modelId="{984DC1AF-7F5B-4732-913A-086EF3CA17F7}" type="pres">
      <dgm:prSet presAssocID="{66E4A591-294A-43BF-AD36-E52010F95A78}" presName="node" presStyleLbl="node1" presStyleIdx="0" presStyleCnt="1" custAng="0" custLinFactNeighborY="-4030">
        <dgm:presLayoutVars>
          <dgm:bulletEnabled val="1"/>
        </dgm:presLayoutVars>
      </dgm:prSet>
      <dgm:spPr/>
    </dgm:pt>
  </dgm:ptLst>
  <dgm:cxnLst>
    <dgm:cxn modelId="{0CBD763B-EB95-44A6-BA79-30C5284DC9DA}" type="presOf" srcId="{F5B822CC-F3DE-47F9-A7D8-846803245ABF}" destId="{7F22DE20-79E5-4A58-BB56-62D297120F21}" srcOrd="0" destOrd="0" presId="urn:microsoft.com/office/officeart/2005/8/layout/hList6"/>
    <dgm:cxn modelId="{AC51EB45-7AEB-431E-854B-8414842D78E5}" type="presOf" srcId="{89B8714A-05FA-4A0F-8DD8-6B5B7EDB9748}" destId="{984DC1AF-7F5B-4732-913A-086EF3CA17F7}" srcOrd="0" destOrd="1" presId="urn:microsoft.com/office/officeart/2005/8/layout/hList6"/>
    <dgm:cxn modelId="{9BA84366-89B1-46A6-B455-E927AC13EEA7}" srcId="{66E4A591-294A-43BF-AD36-E52010F95A78}" destId="{E8A3D178-B683-4768-AF4A-69E6890D4A3E}" srcOrd="2" destOrd="0" parTransId="{7FD3BA8F-60C1-4040-BA89-26CAE42DDBA9}" sibTransId="{FF4EF258-53D4-40C2-A0EC-9E373AB0DB8E}"/>
    <dgm:cxn modelId="{C7ED6946-08D7-491C-9D35-63A95CC874A6}" srcId="{F5B822CC-F3DE-47F9-A7D8-846803245ABF}" destId="{66E4A591-294A-43BF-AD36-E52010F95A78}" srcOrd="0" destOrd="0" parTransId="{D96A26C4-8DA5-40A3-BA64-B5A43C88C4C4}" sibTransId="{8CC26ABF-FF71-47F8-A1CF-6C9E6C1DEF19}"/>
    <dgm:cxn modelId="{F50FCE96-00F0-4194-8973-00E7DCF75513}" type="presOf" srcId="{66E4A591-294A-43BF-AD36-E52010F95A78}" destId="{984DC1AF-7F5B-4732-913A-086EF3CA17F7}" srcOrd="0" destOrd="0" presId="urn:microsoft.com/office/officeart/2005/8/layout/hList6"/>
    <dgm:cxn modelId="{841451A0-579A-402B-A16F-49479430526C}" type="presOf" srcId="{E8A3D178-B683-4768-AF4A-69E6890D4A3E}" destId="{984DC1AF-7F5B-4732-913A-086EF3CA17F7}" srcOrd="0" destOrd="3" presId="urn:microsoft.com/office/officeart/2005/8/layout/hList6"/>
    <dgm:cxn modelId="{F2A741A1-E63A-4E69-A7E9-3A90E828AB32}" type="presOf" srcId="{8831A8DD-14B4-427F-A8A2-4E08C6F2A5C1}" destId="{984DC1AF-7F5B-4732-913A-086EF3CA17F7}" srcOrd="0" destOrd="2" presId="urn:microsoft.com/office/officeart/2005/8/layout/hList6"/>
    <dgm:cxn modelId="{5845A8D0-B252-4F84-B8C2-6A97DCA6B669}" srcId="{66E4A591-294A-43BF-AD36-E52010F95A78}" destId="{89B8714A-05FA-4A0F-8DD8-6B5B7EDB9748}" srcOrd="0" destOrd="0" parTransId="{71C37A1A-5BD1-4AC9-9C7D-491D1D4260A7}" sibTransId="{3E8E427A-EC7C-429F-A740-C4C01F0E10E7}"/>
    <dgm:cxn modelId="{9A49FBE5-EE85-408C-8840-F47BD21C9BA6}" srcId="{66E4A591-294A-43BF-AD36-E52010F95A78}" destId="{8831A8DD-14B4-427F-A8A2-4E08C6F2A5C1}" srcOrd="1" destOrd="0" parTransId="{2187AAF0-7305-464F-B85D-8070FC663D7F}" sibTransId="{75AA3B30-2A0A-498F-A21C-7F6EFCE20511}"/>
    <dgm:cxn modelId="{F67A4AF3-447A-47DA-A089-948F33A9D786}" type="presParOf" srcId="{7F22DE20-79E5-4A58-BB56-62D297120F21}" destId="{984DC1AF-7F5B-4732-913A-086EF3CA17F7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B822CC-F3DE-47F9-A7D8-846803245AB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66E4A591-294A-43BF-AD36-E52010F95A78}">
      <dgm:prSet phldrT="[ข้อความ]" custT="1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+mj-lt"/>
            <a:buAutoNum type="arabicPeriod"/>
          </a:pPr>
          <a:r>
            <a:rPr lang="th-TH" sz="18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ตรวจสอบความถูกต้องของรายงานผลการประเมิน</a:t>
          </a:r>
        </a:p>
      </dgm:t>
    </dgm:pt>
    <dgm:pt modelId="{D96A26C4-8DA5-40A3-BA64-B5A43C88C4C4}" type="parTrans" cxnId="{C7ED6946-08D7-491C-9D35-63A95CC874A6}">
      <dgm:prSet/>
      <dgm:spPr/>
      <dgm:t>
        <a:bodyPr/>
        <a:lstStyle/>
        <a:p>
          <a:endParaRPr lang="th-TH" sz="1600"/>
        </a:p>
      </dgm:t>
    </dgm:pt>
    <dgm:pt modelId="{8CC26ABF-FF71-47F8-A1CF-6C9E6C1DEF19}" type="sibTrans" cxnId="{C7ED6946-08D7-491C-9D35-63A95CC874A6}">
      <dgm:prSet/>
      <dgm:spPr/>
      <dgm:t>
        <a:bodyPr/>
        <a:lstStyle/>
        <a:p>
          <a:endParaRPr lang="th-TH" sz="1600"/>
        </a:p>
      </dgm:t>
    </dgm:pt>
    <dgm:pt modelId="{7F22DE20-79E5-4A58-BB56-62D297120F21}" type="pres">
      <dgm:prSet presAssocID="{F5B822CC-F3DE-47F9-A7D8-846803245ABF}" presName="Name0" presStyleCnt="0">
        <dgm:presLayoutVars>
          <dgm:dir/>
          <dgm:resizeHandles val="exact"/>
        </dgm:presLayoutVars>
      </dgm:prSet>
      <dgm:spPr/>
    </dgm:pt>
    <dgm:pt modelId="{984DC1AF-7F5B-4732-913A-086EF3CA17F7}" type="pres">
      <dgm:prSet presAssocID="{66E4A591-294A-43BF-AD36-E52010F95A78}" presName="node" presStyleLbl="node1" presStyleIdx="0" presStyleCnt="1" custScaleX="79429" custScaleY="83448" custLinFactNeighborX="10735" custLinFactNeighborY="855">
        <dgm:presLayoutVars>
          <dgm:bulletEnabled val="1"/>
        </dgm:presLayoutVars>
      </dgm:prSet>
      <dgm:spPr/>
    </dgm:pt>
  </dgm:ptLst>
  <dgm:cxnLst>
    <dgm:cxn modelId="{0CBD763B-EB95-44A6-BA79-30C5284DC9DA}" type="presOf" srcId="{F5B822CC-F3DE-47F9-A7D8-846803245ABF}" destId="{7F22DE20-79E5-4A58-BB56-62D297120F21}" srcOrd="0" destOrd="0" presId="urn:microsoft.com/office/officeart/2005/8/layout/hList6"/>
    <dgm:cxn modelId="{C7ED6946-08D7-491C-9D35-63A95CC874A6}" srcId="{F5B822CC-F3DE-47F9-A7D8-846803245ABF}" destId="{66E4A591-294A-43BF-AD36-E52010F95A78}" srcOrd="0" destOrd="0" parTransId="{D96A26C4-8DA5-40A3-BA64-B5A43C88C4C4}" sibTransId="{8CC26ABF-FF71-47F8-A1CF-6C9E6C1DEF19}"/>
    <dgm:cxn modelId="{F50FCE96-00F0-4194-8973-00E7DCF75513}" type="presOf" srcId="{66E4A591-294A-43BF-AD36-E52010F95A78}" destId="{984DC1AF-7F5B-4732-913A-086EF3CA17F7}" srcOrd="0" destOrd="0" presId="urn:microsoft.com/office/officeart/2005/8/layout/hList6"/>
    <dgm:cxn modelId="{F67A4AF3-447A-47DA-A089-948F33A9D786}" type="presParOf" srcId="{7F22DE20-79E5-4A58-BB56-62D297120F21}" destId="{984DC1AF-7F5B-4732-913A-086EF3CA17F7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B822CC-F3DE-47F9-A7D8-846803245AB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66E4A591-294A-43BF-AD36-E52010F95A78}">
      <dgm:prSet phldrT="[ข้อความ]" custT="1"/>
      <dgm:spPr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0" scaled="1"/>
          <a:tileRect/>
        </a:gradFill>
        <a:ln>
          <a:solidFill>
            <a:srgbClr val="00B0F0"/>
          </a:solidFill>
        </a:ln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>
            <a:buFont typeface="+mj-lt"/>
            <a:buAutoNum type="arabicPeriod"/>
          </a:pPr>
          <a:r>
            <a:rPr lang="th-TH" sz="18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ส่งรายงานผลการประเมิน</a:t>
          </a:r>
          <a:br>
            <a:rPr lang="th-TH" sz="18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</a:br>
          <a:r>
            <a:rPr lang="th-TH" sz="18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ไปยังกองพัฒนาคุณภาพ</a:t>
          </a:r>
        </a:p>
      </dgm:t>
    </dgm:pt>
    <dgm:pt modelId="{D96A26C4-8DA5-40A3-BA64-B5A43C88C4C4}" type="parTrans" cxnId="{C7ED6946-08D7-491C-9D35-63A95CC874A6}">
      <dgm:prSet/>
      <dgm:spPr/>
      <dgm:t>
        <a:bodyPr/>
        <a:lstStyle/>
        <a:p>
          <a:endParaRPr lang="th-TH" sz="16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8CC26ABF-FF71-47F8-A1CF-6C9E6C1DEF19}" type="sibTrans" cxnId="{C7ED6946-08D7-491C-9D35-63A95CC874A6}">
      <dgm:prSet/>
      <dgm:spPr/>
      <dgm:t>
        <a:bodyPr/>
        <a:lstStyle/>
        <a:p>
          <a:endParaRPr lang="th-TH" sz="1600" b="1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gm:t>
    </dgm:pt>
    <dgm:pt modelId="{7F22DE20-79E5-4A58-BB56-62D297120F21}" type="pres">
      <dgm:prSet presAssocID="{F5B822CC-F3DE-47F9-A7D8-846803245ABF}" presName="Name0" presStyleCnt="0">
        <dgm:presLayoutVars>
          <dgm:dir/>
          <dgm:resizeHandles val="exact"/>
        </dgm:presLayoutVars>
      </dgm:prSet>
      <dgm:spPr/>
    </dgm:pt>
    <dgm:pt modelId="{984DC1AF-7F5B-4732-913A-086EF3CA17F7}" type="pres">
      <dgm:prSet presAssocID="{66E4A591-294A-43BF-AD36-E52010F95A78}" presName="node" presStyleLbl="node1" presStyleIdx="0" presStyleCnt="1" custScaleX="81390" custScaleY="83448" custLinFactNeighborX="5669" custLinFactNeighborY="8276">
        <dgm:presLayoutVars>
          <dgm:bulletEnabled val="1"/>
        </dgm:presLayoutVars>
      </dgm:prSet>
      <dgm:spPr/>
    </dgm:pt>
  </dgm:ptLst>
  <dgm:cxnLst>
    <dgm:cxn modelId="{0CBD763B-EB95-44A6-BA79-30C5284DC9DA}" type="presOf" srcId="{F5B822CC-F3DE-47F9-A7D8-846803245ABF}" destId="{7F22DE20-79E5-4A58-BB56-62D297120F21}" srcOrd="0" destOrd="0" presId="urn:microsoft.com/office/officeart/2005/8/layout/hList6"/>
    <dgm:cxn modelId="{C7ED6946-08D7-491C-9D35-63A95CC874A6}" srcId="{F5B822CC-F3DE-47F9-A7D8-846803245ABF}" destId="{66E4A591-294A-43BF-AD36-E52010F95A78}" srcOrd="0" destOrd="0" parTransId="{D96A26C4-8DA5-40A3-BA64-B5A43C88C4C4}" sibTransId="{8CC26ABF-FF71-47F8-A1CF-6C9E6C1DEF19}"/>
    <dgm:cxn modelId="{F50FCE96-00F0-4194-8973-00E7DCF75513}" type="presOf" srcId="{66E4A591-294A-43BF-AD36-E52010F95A78}" destId="{984DC1AF-7F5B-4732-913A-086EF3CA17F7}" srcOrd="0" destOrd="0" presId="urn:microsoft.com/office/officeart/2005/8/layout/hList6"/>
    <dgm:cxn modelId="{F67A4AF3-447A-47DA-A089-948F33A9D786}" type="presParOf" srcId="{7F22DE20-79E5-4A58-BB56-62D297120F21}" destId="{984DC1AF-7F5B-4732-913A-086EF3CA17F7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ACBE2-5236-4302-9D00-DDB1CF12A9FB}">
      <dsp:nvSpPr>
        <dsp:cNvPr id="0" name=""/>
        <dsp:cNvSpPr/>
      </dsp:nvSpPr>
      <dsp:spPr>
        <a:xfrm rot="5400000">
          <a:off x="240596" y="774102"/>
          <a:ext cx="774263" cy="96194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B1554-198C-476B-9E29-D125F1CD3210}">
      <dsp:nvSpPr>
        <dsp:cNvPr id="0" name=""/>
        <dsp:cNvSpPr/>
      </dsp:nvSpPr>
      <dsp:spPr>
        <a:xfrm>
          <a:off x="0" y="390589"/>
          <a:ext cx="3253700" cy="516357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lin ang="5400000" scaled="1"/>
          <a:tileRect/>
        </a:grad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ประสานงานกับหลักสูตร/คณะ</a:t>
          </a:r>
        </a:p>
      </dsp:txBody>
      <dsp:txXfrm>
        <a:off x="25211" y="415800"/>
        <a:ext cx="3203278" cy="465935"/>
      </dsp:txXfrm>
    </dsp:sp>
    <dsp:sp modelId="{60BA73D9-6EFE-4164-BA1A-7BBB76243ED6}">
      <dsp:nvSpPr>
        <dsp:cNvPr id="0" name=""/>
        <dsp:cNvSpPr/>
      </dsp:nvSpPr>
      <dsp:spPr>
        <a:xfrm>
          <a:off x="2280578" y="294582"/>
          <a:ext cx="947971" cy="737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7CAA1D-5957-4A44-BCA4-131D0BF7C54A}">
      <dsp:nvSpPr>
        <dsp:cNvPr id="0" name=""/>
        <dsp:cNvSpPr/>
      </dsp:nvSpPr>
      <dsp:spPr>
        <a:xfrm rot="5400000">
          <a:off x="1589787" y="1764316"/>
          <a:ext cx="774263" cy="88147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B050"/>
        </a:solidFill>
        <a:ln w="25400" cap="flat" cmpd="sng" algn="ctr">
          <a:noFill/>
          <a:prstDash val="solid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9B310-E598-45F6-AE8B-5BC132B3370C}">
      <dsp:nvSpPr>
        <dsp:cNvPr id="0" name=""/>
        <dsp:cNvSpPr/>
      </dsp:nvSpPr>
      <dsp:spPr>
        <a:xfrm>
          <a:off x="796358" y="1201220"/>
          <a:ext cx="4285513" cy="616696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5400000" scaled="1"/>
          <a:tileRect/>
        </a:gra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ประสานงานกับคณะกรรมการตรวจประเมิน</a:t>
          </a:r>
        </a:p>
      </dsp:txBody>
      <dsp:txXfrm>
        <a:off x="826468" y="1231330"/>
        <a:ext cx="4225293" cy="556476"/>
      </dsp:txXfrm>
    </dsp:sp>
    <dsp:sp modelId="{F7D20C20-F8BF-4690-9AED-B2FE312BE223}">
      <dsp:nvSpPr>
        <dsp:cNvPr id="0" name=""/>
        <dsp:cNvSpPr/>
      </dsp:nvSpPr>
      <dsp:spPr>
        <a:xfrm>
          <a:off x="4358261" y="1232429"/>
          <a:ext cx="947971" cy="737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33D86-B8A4-42F9-BB18-6202CD13EE95}">
      <dsp:nvSpPr>
        <dsp:cNvPr id="0" name=""/>
        <dsp:cNvSpPr/>
      </dsp:nvSpPr>
      <dsp:spPr>
        <a:xfrm rot="5400000">
          <a:off x="2772763" y="2565885"/>
          <a:ext cx="774263" cy="88147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FF00"/>
        </a:solidFill>
        <a:ln w="25400" cap="flat" cmpd="sng" algn="ctr">
          <a:noFill/>
          <a:prstDash val="solid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8445EA-5F79-4680-BC90-73CCB730E4EE}">
      <dsp:nvSpPr>
        <dsp:cNvPr id="0" name=""/>
        <dsp:cNvSpPr/>
      </dsp:nvSpPr>
      <dsp:spPr>
        <a:xfrm>
          <a:off x="2127549" y="2095256"/>
          <a:ext cx="3130228" cy="525079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rgbClr val="00B050">
                <a:tint val="66000"/>
                <a:satMod val="160000"/>
              </a:srgbClr>
            </a:gs>
            <a:gs pos="50000">
              <a:srgbClr val="00B050">
                <a:tint val="44500"/>
                <a:satMod val="160000"/>
              </a:srgbClr>
            </a:gs>
            <a:gs pos="100000">
              <a:srgbClr val="00B050">
                <a:tint val="23500"/>
                <a:satMod val="160000"/>
              </a:srgbClr>
            </a:gs>
          </a:gsLst>
          <a:lin ang="5400000" scaled="1"/>
          <a:tileRect/>
        </a:gra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h-TH" sz="20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ศึกษาข้อมูลในเล่ม </a:t>
          </a:r>
          <a:r>
            <a:rPr lang="en-US" sz="20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SAR</a:t>
          </a:r>
          <a:endParaRPr lang="th-TH" sz="2000" b="1" kern="1200" dirty="0">
            <a:solidFill>
              <a:srgbClr val="002060"/>
            </a:solidFill>
            <a:latin typeface="TH Kodchasal" panose="02000506000000020004" pitchFamily="2" charset="-34"/>
            <a:cs typeface="TH Kodchasal" panose="02000506000000020004" pitchFamily="2" charset="-34"/>
          </a:endParaRPr>
        </a:p>
      </dsp:txBody>
      <dsp:txXfrm>
        <a:off x="2153186" y="2120893"/>
        <a:ext cx="3078954" cy="473805"/>
      </dsp:txXfrm>
    </dsp:sp>
    <dsp:sp modelId="{CB7B733B-7108-49D8-8817-8B7831BA95D6}">
      <dsp:nvSpPr>
        <dsp:cNvPr id="0" name=""/>
        <dsp:cNvSpPr/>
      </dsp:nvSpPr>
      <dsp:spPr>
        <a:xfrm>
          <a:off x="5342395" y="2170276"/>
          <a:ext cx="947971" cy="737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0B12C-785C-4532-A2F8-FA50426B68C7}">
      <dsp:nvSpPr>
        <dsp:cNvPr id="0" name=""/>
        <dsp:cNvSpPr/>
      </dsp:nvSpPr>
      <dsp:spPr>
        <a:xfrm>
          <a:off x="3288998" y="2859418"/>
          <a:ext cx="3506351" cy="596789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5400000" scaled="1"/>
          <a:tileRect/>
        </a:gra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h-TH" sz="20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เตรียมไฟล์รายงานผลการประเมิน</a:t>
          </a:r>
        </a:p>
      </dsp:txBody>
      <dsp:txXfrm>
        <a:off x="3318136" y="2888556"/>
        <a:ext cx="3448075" cy="538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DC1AF-7F5B-4732-913A-086EF3CA17F7}">
      <dsp:nvSpPr>
        <dsp:cNvPr id="0" name=""/>
        <dsp:cNvSpPr/>
      </dsp:nvSpPr>
      <dsp:spPr>
        <a:xfrm rot="16200000">
          <a:off x="-946395" y="946395"/>
          <a:ext cx="4647712" cy="2754921"/>
        </a:xfrm>
        <a:prstGeom prst="flowChartManualOperation">
          <a:avLst/>
        </a:prstGeom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0" scaled="1"/>
          <a:tileRect/>
        </a:gradFill>
        <a:ln w="25400" cap="flat" cmpd="sng" algn="ctr">
          <a:solidFill>
            <a:srgbClr val="FFFF00"/>
          </a:solidFill>
          <a:prstDash val="solid"/>
        </a:ln>
        <a:effectLst>
          <a:reflection blurRad="6350" stA="50000" endA="300" endPos="90000" dist="50800" dir="5400000" sy="-100000" algn="bl" rotWithShape="0"/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h-TH" sz="16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กรณีที่หลักสูตร/คณะ ร้องขอให้พิจารณาหลักฐานเพิ่มเติม หรือให้พิจารณาผลประเมินใหม่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h-TH" sz="1600" b="0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ประสานกับหลักสูตร/คณะเพื่อขอข้อมูลเพิ่มเติม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h-TH" sz="1600" b="0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ประสานคณะกรรมการเพื่อพิจารณาข้อมูล และผลการประเมินที่เป็นทางการ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h-TH" sz="1600" b="0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แจ้งผลการประเมิน</a:t>
          </a:r>
        </a:p>
      </dsp:txBody>
      <dsp:txXfrm rot="5400000">
        <a:off x="0" y="929542"/>
        <a:ext cx="2754921" cy="27886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DC1AF-7F5B-4732-913A-086EF3CA17F7}">
      <dsp:nvSpPr>
        <dsp:cNvPr id="0" name=""/>
        <dsp:cNvSpPr/>
      </dsp:nvSpPr>
      <dsp:spPr>
        <a:xfrm rot="16200000">
          <a:off x="-168634" y="1086235"/>
          <a:ext cx="3482224" cy="2071813"/>
        </a:xfrm>
        <a:prstGeom prst="flowChartManualOperation">
          <a:avLst/>
        </a:prstGeom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0" scaled="1"/>
          <a:tileRect/>
        </a:gradFill>
        <a:ln w="25400" cap="flat" cmpd="sng" algn="ctr">
          <a:solidFill>
            <a:srgbClr val="92D050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h-TH" sz="18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ตรวจสอบความถูกต้องของรายงานผลการประเมิน</a:t>
          </a:r>
        </a:p>
      </dsp:txBody>
      <dsp:txXfrm rot="5400000">
        <a:off x="536571" y="1077475"/>
        <a:ext cx="2071813" cy="20893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DC1AF-7F5B-4732-913A-086EF3CA17F7}">
      <dsp:nvSpPr>
        <dsp:cNvPr id="0" name=""/>
        <dsp:cNvSpPr/>
      </dsp:nvSpPr>
      <dsp:spPr>
        <a:xfrm rot="16200000">
          <a:off x="-268308" y="1091562"/>
          <a:ext cx="2690235" cy="1574332"/>
        </a:xfrm>
        <a:prstGeom prst="flowChartManualOperation">
          <a:avLst/>
        </a:prstGeom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0" scaled="1"/>
          <a:tileRect/>
        </a:gradFill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h-TH" sz="18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ส่งรายงานผลการประเมิน</a:t>
          </a:r>
          <a:br>
            <a:rPr lang="th-TH" sz="18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</a:br>
          <a:r>
            <a:rPr lang="th-TH" sz="1800" b="1" kern="12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rPr>
            <a:t>ไปยังกองพัฒนาคุณภาพ</a:t>
          </a:r>
        </a:p>
      </dsp:txBody>
      <dsp:txXfrm rot="5400000">
        <a:off x="289643" y="1071658"/>
        <a:ext cx="1574332" cy="1614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Google Shape;1372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3" name="Google Shape;1373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Google Shape;1385;gc6a01074ef_0_21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6" name="Google Shape;1386;gc6a01074ef_0_21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c6a01074ef_0_179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c6a01074ef_0_179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c6a01074ef_0_179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c6a01074ef_0_179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0783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Google Shape;1437;gc6a01074ef_0_18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8" name="Google Shape;1438;gc6a01074ef_0_18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7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/>
          <p:nvPr/>
        </p:nvSpPr>
        <p:spPr>
          <a:xfrm>
            <a:off x="7233675" y="-730075"/>
            <a:ext cx="3030078" cy="3486687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3"/>
          <p:cNvSpPr/>
          <p:nvPr/>
        </p:nvSpPr>
        <p:spPr>
          <a:xfrm rot="2540379">
            <a:off x="-721411" y="3502530"/>
            <a:ext cx="2268525" cy="1945325"/>
          </a:xfrm>
          <a:custGeom>
            <a:avLst/>
            <a:gdLst/>
            <a:ahLst/>
            <a:cxnLst/>
            <a:rect l="l" t="t" r="r" b="b"/>
            <a:pathLst>
              <a:path w="40029" h="34326" extrusionOk="0">
                <a:moveTo>
                  <a:pt x="7939" y="1669"/>
                </a:moveTo>
                <a:cubicBezTo>
                  <a:pt x="12943" y="3370"/>
                  <a:pt x="11275" y="10875"/>
                  <a:pt x="18780" y="8040"/>
                </a:cubicBezTo>
                <a:cubicBezTo>
                  <a:pt x="26286" y="5238"/>
                  <a:pt x="30722" y="3770"/>
                  <a:pt x="35392" y="8040"/>
                </a:cubicBezTo>
                <a:cubicBezTo>
                  <a:pt x="40029" y="12343"/>
                  <a:pt x="29621" y="14411"/>
                  <a:pt x="33991" y="20682"/>
                </a:cubicBezTo>
                <a:cubicBezTo>
                  <a:pt x="38361" y="26920"/>
                  <a:pt x="27520" y="34325"/>
                  <a:pt x="19814" y="30523"/>
                </a:cubicBezTo>
                <a:cubicBezTo>
                  <a:pt x="12109" y="26720"/>
                  <a:pt x="4937" y="23851"/>
                  <a:pt x="2502" y="16613"/>
                </a:cubicBezTo>
                <a:cubicBezTo>
                  <a:pt x="0" y="9207"/>
                  <a:pt x="2936" y="1"/>
                  <a:pt x="7939" y="16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ubTitle" idx="1"/>
          </p:nvPr>
        </p:nvSpPr>
        <p:spPr>
          <a:xfrm>
            <a:off x="39057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subTitle" idx="2"/>
          </p:nvPr>
        </p:nvSpPr>
        <p:spPr>
          <a:xfrm>
            <a:off x="13911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5" name="Google Shape;215;p13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6" name="Google Shape;216;p1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7" name="Google Shape;217;p13">
            <a:hlinkClick r:id="rId2" action="ppaction://hlinksldjump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8" name="Google Shape;218;p13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9" name="Google Shape;219;p13"/>
          <p:cNvSpPr txBox="1">
            <a:spLocks noGrp="1"/>
          </p:cNvSpPr>
          <p:nvPr>
            <p:ph type="subTitle" idx="7"/>
          </p:nvPr>
        </p:nvSpPr>
        <p:spPr>
          <a:xfrm>
            <a:off x="13911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8"/>
          </p:nvPr>
        </p:nvSpPr>
        <p:spPr>
          <a:xfrm>
            <a:off x="39057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3">
            <a:hlinkClick r:id="" action="ppaction://noaction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79217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2" name="Google Shape;222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3" name="Google Shape;223;p13">
            <a:hlinkClick r:id="rId2" action="ppaction://hlinksldjump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79217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4" name="Google Shape;224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subTitle" idx="16"/>
          </p:nvPr>
        </p:nvSpPr>
        <p:spPr>
          <a:xfrm>
            <a:off x="6428225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13">
            <a:hlinkClick r:id="" action="ppaction://noaction"/>
          </p:cNvPr>
          <p:cNvSpPr txBox="1">
            <a:spLocks noGrp="1"/>
          </p:cNvSpPr>
          <p:nvPr>
            <p:ph type="subTitle" idx="17"/>
          </p:nvPr>
        </p:nvSpPr>
        <p:spPr>
          <a:xfrm>
            <a:off x="6428225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7" name="Google Shape;227;p13">
            <a:hlinkClick r:id="" action="ppaction://noaction"/>
          </p:cNvPr>
          <p:cNvSpPr txBox="1">
            <a:spLocks noGrp="1"/>
          </p:cNvSpPr>
          <p:nvPr>
            <p:ph type="subTitle" idx="18"/>
          </p:nvPr>
        </p:nvSpPr>
        <p:spPr>
          <a:xfrm>
            <a:off x="6428225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8" name="Google Shape;228;p13"/>
          <p:cNvSpPr txBox="1">
            <a:spLocks noGrp="1"/>
          </p:cNvSpPr>
          <p:nvPr>
            <p:ph type="subTitle" idx="19"/>
          </p:nvPr>
        </p:nvSpPr>
        <p:spPr>
          <a:xfrm>
            <a:off x="6428225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3">
            <a:hlinkClick r:id="" action="ppaction://noaction"/>
          </p:cNvPr>
          <p:cNvSpPr txBox="1">
            <a:spLocks noGrp="1"/>
          </p:cNvSpPr>
          <p:nvPr>
            <p:ph type="title" idx="20" hasCustomPrompt="1"/>
          </p:nvPr>
        </p:nvSpPr>
        <p:spPr>
          <a:xfrm>
            <a:off x="583722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30" name="Google Shape;230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583722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CUSTOM_24_1"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9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4" name="Google Shape;404;p19"/>
          <p:cNvSpPr txBox="1">
            <a:spLocks noGrp="1"/>
          </p:cNvSpPr>
          <p:nvPr>
            <p:ph type="subTitle" idx="1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AutoNum type="alphaLcPeriod"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05" name="Google Shape;405;p19"/>
          <p:cNvSpPr/>
          <p:nvPr/>
        </p:nvSpPr>
        <p:spPr>
          <a:xfrm>
            <a:off x="-598400" y="3985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9"/>
          <p:cNvSpPr/>
          <p:nvPr/>
        </p:nvSpPr>
        <p:spPr>
          <a:xfrm rot="7619243">
            <a:off x="7150868" y="2766901"/>
            <a:ext cx="3210914" cy="3197601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7" name="Google Shape;407;p19"/>
          <p:cNvGrpSpPr/>
          <p:nvPr/>
        </p:nvGrpSpPr>
        <p:grpSpPr>
          <a:xfrm>
            <a:off x="7295305" y="-672969"/>
            <a:ext cx="2270935" cy="2260334"/>
            <a:chOff x="6762468" y="1386456"/>
            <a:chExt cx="2270935" cy="2260334"/>
          </a:xfrm>
        </p:grpSpPr>
        <p:sp>
          <p:nvSpPr>
            <p:cNvPr id="408" name="Google Shape;408;p19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9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9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9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9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9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9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9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9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9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9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9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9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9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9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9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9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9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9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9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9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9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9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9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9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9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9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9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9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9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9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9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9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6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4"/>
          <p:cNvSpPr/>
          <p:nvPr/>
        </p:nvSpPr>
        <p:spPr>
          <a:xfrm rot="-2187687">
            <a:off x="6997415" y="2824325"/>
            <a:ext cx="1938838" cy="3305612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34"/>
          <p:cNvSpPr/>
          <p:nvPr/>
        </p:nvSpPr>
        <p:spPr>
          <a:xfrm rot="1855510">
            <a:off x="2523490" y="193756"/>
            <a:ext cx="4979106" cy="4104445"/>
          </a:xfrm>
          <a:custGeom>
            <a:avLst/>
            <a:gdLst/>
            <a:ahLst/>
            <a:cxnLst/>
            <a:rect l="l" t="t" r="r" b="b"/>
            <a:pathLst>
              <a:path w="59243" h="48836" extrusionOk="0">
                <a:moveTo>
                  <a:pt x="27153" y="9007"/>
                </a:moveTo>
                <a:cubicBezTo>
                  <a:pt x="33591" y="9007"/>
                  <a:pt x="31990" y="9240"/>
                  <a:pt x="38094" y="5071"/>
                </a:cubicBezTo>
                <a:cubicBezTo>
                  <a:pt x="44232" y="901"/>
                  <a:pt x="51737" y="0"/>
                  <a:pt x="55473" y="5071"/>
                </a:cubicBezTo>
                <a:cubicBezTo>
                  <a:pt x="59243" y="10108"/>
                  <a:pt x="46800" y="16346"/>
                  <a:pt x="46767" y="22483"/>
                </a:cubicBezTo>
                <a:cubicBezTo>
                  <a:pt x="46734" y="28621"/>
                  <a:pt x="48768" y="48835"/>
                  <a:pt x="28354" y="48835"/>
                </a:cubicBezTo>
                <a:cubicBezTo>
                  <a:pt x="7939" y="48835"/>
                  <a:pt x="0" y="22583"/>
                  <a:pt x="8973" y="14011"/>
                </a:cubicBezTo>
                <a:cubicBezTo>
                  <a:pt x="17946" y="5471"/>
                  <a:pt x="20715" y="9007"/>
                  <a:pt x="27153" y="90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34"/>
          <p:cNvSpPr/>
          <p:nvPr/>
        </p:nvSpPr>
        <p:spPr>
          <a:xfrm rot="10800000" flipH="1">
            <a:off x="242450" y="2888462"/>
            <a:ext cx="1774800" cy="1774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4" name="Google Shape;744;p34"/>
          <p:cNvGrpSpPr/>
          <p:nvPr/>
        </p:nvGrpSpPr>
        <p:grpSpPr>
          <a:xfrm rot="10800000" flipH="1">
            <a:off x="955516" y="2266845"/>
            <a:ext cx="1696762" cy="1688828"/>
            <a:chOff x="2414491" y="671177"/>
            <a:chExt cx="1830972" cy="1822411"/>
          </a:xfrm>
        </p:grpSpPr>
        <p:sp>
          <p:nvSpPr>
            <p:cNvPr id="745" name="Google Shape;745;p34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4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4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4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4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4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4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4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4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4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4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4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4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4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4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4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4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4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4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4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4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4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4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4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4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4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4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4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4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4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4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4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4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4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9" name="Google Shape;779;p34"/>
          <p:cNvSpPr/>
          <p:nvPr/>
        </p:nvSpPr>
        <p:spPr>
          <a:xfrm rot="-7977683">
            <a:off x="6033949" y="548625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34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1" name="Google Shape;781;p34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32_2"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39"/>
          <p:cNvSpPr/>
          <p:nvPr/>
        </p:nvSpPr>
        <p:spPr>
          <a:xfrm rot="672094">
            <a:off x="-3534661" y="414138"/>
            <a:ext cx="4680680" cy="4251900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4" name="Google Shape;974;p39"/>
          <p:cNvSpPr/>
          <p:nvPr/>
        </p:nvSpPr>
        <p:spPr>
          <a:xfrm>
            <a:off x="8264550" y="465501"/>
            <a:ext cx="1460036" cy="1906827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5" name="Google Shape;975;p39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6" name="Google Shape;976;p39"/>
          <p:cNvSpPr txBox="1">
            <a:spLocks noGrp="1"/>
          </p:cNvSpPr>
          <p:nvPr>
            <p:ph type="subTitle" idx="1"/>
          </p:nvPr>
        </p:nvSpPr>
        <p:spPr>
          <a:xfrm>
            <a:off x="713250" y="112610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Ubuntu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9" r:id="rId3"/>
    <p:sldLayoutId id="2147483665" r:id="rId4"/>
    <p:sldLayoutId id="2147483680" r:id="rId5"/>
    <p:sldLayoutId id="214748368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54"/>
          <p:cNvSpPr txBox="1">
            <a:spLocks noGrp="1"/>
          </p:cNvSpPr>
          <p:nvPr>
            <p:ph type="ctrTitle"/>
          </p:nvPr>
        </p:nvSpPr>
        <p:spPr>
          <a:xfrm>
            <a:off x="328108" y="1422398"/>
            <a:ext cx="8315661" cy="183259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4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การทำหน้าที่เลขานุการ</a:t>
            </a:r>
            <a:br>
              <a:rPr lang="th-TH" sz="44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44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ตรวจประเมินคุณภาพการศึกษาภายใน</a:t>
            </a:r>
            <a:endParaRPr sz="44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1327;p55">
            <a:extLst>
              <a:ext uri="{FF2B5EF4-FFF2-40B4-BE49-F238E27FC236}">
                <a16:creationId xmlns:a16="http://schemas.microsoft.com/office/drawing/2014/main" id="{6DED468D-3E63-44FF-B181-82AFA91A72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" y="259644"/>
            <a:ext cx="9144001" cy="80488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6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การเตรียมตัวก่อนตรวจประเมิน</a:t>
            </a:r>
            <a:endParaRPr sz="36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  <p:graphicFrame>
        <p:nvGraphicFramePr>
          <p:cNvPr id="23" name="ไดอะแกรม 22">
            <a:extLst>
              <a:ext uri="{FF2B5EF4-FFF2-40B4-BE49-F238E27FC236}">
                <a16:creationId xmlns:a16="http://schemas.microsoft.com/office/drawing/2014/main" id="{FCA9D4AA-17D5-4E43-8DDB-72F75673CC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0744254"/>
              </p:ext>
            </p:extLst>
          </p:nvPr>
        </p:nvGraphicFramePr>
        <p:xfrm>
          <a:off x="1580442" y="1064525"/>
          <a:ext cx="819573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1" name="รูปภาพ 30">
            <a:extLst>
              <a:ext uri="{FF2B5EF4-FFF2-40B4-BE49-F238E27FC236}">
                <a16:creationId xmlns:a16="http://schemas.microsoft.com/office/drawing/2014/main" id="{0D3DD944-9CF3-44BD-908A-92C32526C11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99485" y="2669981"/>
            <a:ext cx="2885722" cy="288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4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27;p55">
            <a:extLst>
              <a:ext uri="{FF2B5EF4-FFF2-40B4-BE49-F238E27FC236}">
                <a16:creationId xmlns:a16="http://schemas.microsoft.com/office/drawing/2014/main" id="{79F5495C-2F9C-48B8-A32A-752322A57E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406400"/>
            <a:ext cx="9144000" cy="6581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6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ระหว่างตรวจประเมิน</a:t>
            </a:r>
            <a:endParaRPr sz="36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  <p:sp>
        <p:nvSpPr>
          <p:cNvPr id="11" name="แผนผังลำดับงาน: ที่เก็บแบบเข้าถึงโดยลำดับ 10">
            <a:extLst>
              <a:ext uri="{FF2B5EF4-FFF2-40B4-BE49-F238E27FC236}">
                <a16:creationId xmlns:a16="http://schemas.microsoft.com/office/drawing/2014/main" id="{ACCA9B3E-22EE-44DB-B984-98DD94ABE4F3}"/>
              </a:ext>
            </a:extLst>
          </p:cNvPr>
          <p:cNvSpPr/>
          <p:nvPr/>
        </p:nvSpPr>
        <p:spPr>
          <a:xfrm>
            <a:off x="434077" y="772419"/>
            <a:ext cx="1609970" cy="1219201"/>
          </a:xfrm>
          <a:prstGeom prst="flowChartMagneticTap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ประสานงานกับหลักสูตร/คณะ</a:t>
            </a:r>
          </a:p>
        </p:txBody>
      </p:sp>
      <p:sp>
        <p:nvSpPr>
          <p:cNvPr id="14" name="แผนผังลำดับงาน: ที่เก็บแบบเข้าถึงโดยลำดับ 13">
            <a:extLst>
              <a:ext uri="{FF2B5EF4-FFF2-40B4-BE49-F238E27FC236}">
                <a16:creationId xmlns:a16="http://schemas.microsoft.com/office/drawing/2014/main" id="{D8DAF931-72FD-42B1-B9CD-206473161E2D}"/>
              </a:ext>
            </a:extLst>
          </p:cNvPr>
          <p:cNvSpPr/>
          <p:nvPr/>
        </p:nvSpPr>
        <p:spPr>
          <a:xfrm>
            <a:off x="2904503" y="1006696"/>
            <a:ext cx="2161822" cy="1551517"/>
          </a:xfrm>
          <a:prstGeom prst="flowChartMagneticTap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สรุปประเด็นการสัมภาษณ์</a:t>
            </a:r>
            <a:b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ผู้มีส่วนได้ส่วนเสียทุกกลุ่ม</a:t>
            </a:r>
          </a:p>
        </p:txBody>
      </p:sp>
      <p:sp>
        <p:nvSpPr>
          <p:cNvPr id="15" name="แผนผังลำดับงาน: ที่เก็บแบบเข้าถึงโดยลำดับ 14">
            <a:extLst>
              <a:ext uri="{FF2B5EF4-FFF2-40B4-BE49-F238E27FC236}">
                <a16:creationId xmlns:a16="http://schemas.microsoft.com/office/drawing/2014/main" id="{AB049D47-59CD-4FC2-90EC-0C202F2A7395}"/>
              </a:ext>
            </a:extLst>
          </p:cNvPr>
          <p:cNvSpPr/>
          <p:nvPr/>
        </p:nvSpPr>
        <p:spPr>
          <a:xfrm>
            <a:off x="289389" y="3537532"/>
            <a:ext cx="1656865" cy="1467556"/>
          </a:xfrm>
          <a:prstGeom prst="flowChartMagneticTap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ควบคุมเวลาการสัมภาษณ์</a:t>
            </a:r>
          </a:p>
        </p:txBody>
      </p:sp>
      <p:sp>
        <p:nvSpPr>
          <p:cNvPr id="16" name="แผนผังลำดับงาน: ที่เก็บแบบเข้าถึงโดยลำดับ 15">
            <a:extLst>
              <a:ext uri="{FF2B5EF4-FFF2-40B4-BE49-F238E27FC236}">
                <a16:creationId xmlns:a16="http://schemas.microsoft.com/office/drawing/2014/main" id="{A59006B5-727F-40B4-8014-30A391F75013}"/>
              </a:ext>
            </a:extLst>
          </p:cNvPr>
          <p:cNvSpPr/>
          <p:nvPr/>
        </p:nvSpPr>
        <p:spPr>
          <a:xfrm>
            <a:off x="1467774" y="2348727"/>
            <a:ext cx="1789291" cy="1299633"/>
          </a:xfrm>
          <a:prstGeom prst="flowChartMagneticTap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ถ่ายรูประหว่างการประเมิน</a:t>
            </a:r>
          </a:p>
        </p:txBody>
      </p:sp>
      <p:sp>
        <p:nvSpPr>
          <p:cNvPr id="17" name="แผนผังลำดับงาน: ที่เก็บแบบเข้าถึงโดยลำดับ 16">
            <a:extLst>
              <a:ext uri="{FF2B5EF4-FFF2-40B4-BE49-F238E27FC236}">
                <a16:creationId xmlns:a16="http://schemas.microsoft.com/office/drawing/2014/main" id="{152B3E0E-801D-4C25-9E5C-352EE36535E5}"/>
              </a:ext>
            </a:extLst>
          </p:cNvPr>
          <p:cNvSpPr/>
          <p:nvPr/>
        </p:nvSpPr>
        <p:spPr>
          <a:xfrm>
            <a:off x="5608837" y="1064525"/>
            <a:ext cx="2161822" cy="1388727"/>
          </a:xfrm>
          <a:prstGeom prst="flowChartMagneticTape">
            <a:avLst/>
          </a:prstGeom>
          <a:gradFill flip="none" rotWithShape="1">
            <a:gsLst>
              <a:gs pos="0">
                <a:srgbClr val="FF00FF">
                  <a:tint val="66000"/>
                  <a:satMod val="160000"/>
                </a:srgbClr>
              </a:gs>
              <a:gs pos="50000">
                <a:srgbClr val="FF00FF">
                  <a:tint val="44500"/>
                  <a:satMod val="160000"/>
                </a:srgbClr>
              </a:gs>
              <a:gs pos="100000">
                <a:srgbClr val="FF00FF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ช่วยสรุปประเด็นในส่วนของ </a:t>
            </a:r>
            <a:r>
              <a:rPr lang="en-US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strength </a:t>
            </a:r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และ </a:t>
            </a:r>
            <a:r>
              <a:rPr lang="en-US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AFI </a:t>
            </a:r>
          </a:p>
        </p:txBody>
      </p:sp>
      <p:sp>
        <p:nvSpPr>
          <p:cNvPr id="18" name="แผนผังลำดับงาน: ที่เก็บแบบเข้าถึงโดยลำดับ 17">
            <a:extLst>
              <a:ext uri="{FF2B5EF4-FFF2-40B4-BE49-F238E27FC236}">
                <a16:creationId xmlns:a16="http://schemas.microsoft.com/office/drawing/2014/main" id="{82585E8F-F140-4140-9720-F383ADE23D67}"/>
              </a:ext>
            </a:extLst>
          </p:cNvPr>
          <p:cNvSpPr/>
          <p:nvPr/>
        </p:nvSpPr>
        <p:spPr>
          <a:xfrm>
            <a:off x="4712465" y="2479817"/>
            <a:ext cx="2645506" cy="1661686"/>
          </a:xfrm>
          <a:prstGeom prst="flowChartMagneticTap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นำเสนอสรุปผลการประเมินทั้งหมด</a:t>
            </a:r>
            <a:b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ให้แก่คณะกรรมการตรวจสอบก่อนนำเสนอต่อหลักสูตร/คณะ</a:t>
            </a:r>
          </a:p>
        </p:txBody>
      </p:sp>
      <p:sp>
        <p:nvSpPr>
          <p:cNvPr id="19" name="แผนผังลำดับงาน: ที่เก็บแบบเข้าถึงโดยลำดับ 18">
            <a:extLst>
              <a:ext uri="{FF2B5EF4-FFF2-40B4-BE49-F238E27FC236}">
                <a16:creationId xmlns:a16="http://schemas.microsoft.com/office/drawing/2014/main" id="{E10C9DAA-EFAF-424A-9920-56FF4464C186}"/>
              </a:ext>
            </a:extLst>
          </p:cNvPr>
          <p:cNvSpPr/>
          <p:nvPr/>
        </p:nvSpPr>
        <p:spPr>
          <a:xfrm>
            <a:off x="3064717" y="3764019"/>
            <a:ext cx="1882423" cy="1299633"/>
          </a:xfrm>
          <a:prstGeom prst="flowChartMagneticTap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ควบคุม</a:t>
            </a:r>
            <a:b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16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การนำเสนอผลการประเมิน</a:t>
            </a:r>
          </a:p>
        </p:txBody>
      </p:sp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F9AC2475-9ABC-4131-AD92-D0CED4C45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064237" y="1921933"/>
            <a:ext cx="3561209" cy="3452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327;p55">
            <a:extLst>
              <a:ext uri="{FF2B5EF4-FFF2-40B4-BE49-F238E27FC236}">
                <a16:creationId xmlns:a16="http://schemas.microsoft.com/office/drawing/2014/main" id="{C13837E6-6BBC-4E7A-BB8B-3343F291DF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69631"/>
            <a:ext cx="9144000" cy="76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6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หลังวันตรวจประเมิน</a:t>
            </a:r>
            <a:endParaRPr sz="36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  <p:graphicFrame>
        <p:nvGraphicFramePr>
          <p:cNvPr id="10" name="ไดอะแกรม 9">
            <a:extLst>
              <a:ext uri="{FF2B5EF4-FFF2-40B4-BE49-F238E27FC236}">
                <a16:creationId xmlns:a16="http://schemas.microsoft.com/office/drawing/2014/main" id="{789D2A5D-EC03-4E6C-873D-2F1271501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2466915"/>
              </p:ext>
            </p:extLst>
          </p:nvPr>
        </p:nvGraphicFramePr>
        <p:xfrm>
          <a:off x="542198" y="650631"/>
          <a:ext cx="2754921" cy="4647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ไดอะแกรม 12">
            <a:extLst>
              <a:ext uri="{FF2B5EF4-FFF2-40B4-BE49-F238E27FC236}">
                <a16:creationId xmlns:a16="http://schemas.microsoft.com/office/drawing/2014/main" id="{8231C5DD-9405-4E72-9A52-48201B9E1F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2779168"/>
              </p:ext>
            </p:extLst>
          </p:nvPr>
        </p:nvGraphicFramePr>
        <p:xfrm>
          <a:off x="3009902" y="970573"/>
          <a:ext cx="2608384" cy="417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ไดอะแกรม 13">
            <a:extLst>
              <a:ext uri="{FF2B5EF4-FFF2-40B4-BE49-F238E27FC236}">
                <a16:creationId xmlns:a16="http://schemas.microsoft.com/office/drawing/2014/main" id="{148C09F6-C0FE-482E-AD4B-9980D80C9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0455888"/>
              </p:ext>
            </p:extLst>
          </p:nvPr>
        </p:nvGraphicFramePr>
        <p:xfrm>
          <a:off x="5618286" y="1304681"/>
          <a:ext cx="1934307" cy="3223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1" name="ลูกศร: รูปห้าเหลี่ยม 10">
            <a:extLst>
              <a:ext uri="{FF2B5EF4-FFF2-40B4-BE49-F238E27FC236}">
                <a16:creationId xmlns:a16="http://schemas.microsoft.com/office/drawing/2014/main" id="{EA106FA0-711F-4782-AEF2-32A13AC63DBF}"/>
              </a:ext>
            </a:extLst>
          </p:cNvPr>
          <p:cNvSpPr/>
          <p:nvPr/>
        </p:nvSpPr>
        <p:spPr>
          <a:xfrm>
            <a:off x="7678618" y="2384181"/>
            <a:ext cx="1418490" cy="1554773"/>
          </a:xfrm>
          <a:prstGeom prst="homePlat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5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เสร็จสิ้นกระบวนการ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3" grpId="0">
        <p:bldAsOne/>
      </p:bldGraphic>
      <p:bldGraphic spid="14" grpId="0">
        <p:bldAsOne/>
      </p:bldGraphic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70"/>
          <p:cNvSpPr txBox="1">
            <a:spLocks noGrp="1"/>
          </p:cNvSpPr>
          <p:nvPr>
            <p:ph type="title"/>
          </p:nvPr>
        </p:nvSpPr>
        <p:spPr>
          <a:xfrm>
            <a:off x="2256367" y="1730483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ปัญหาที่พบ</a:t>
            </a:r>
            <a:endParaRPr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>
            <a:extLst>
              <a:ext uri="{FF2B5EF4-FFF2-40B4-BE49-F238E27FC236}">
                <a16:creationId xmlns:a16="http://schemas.microsoft.com/office/drawing/2014/main" id="{221F8EB1-71AA-445D-BD4F-7A16B1DA9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262" y="-303334"/>
            <a:ext cx="6787661" cy="5446834"/>
          </a:xfrm>
          <a:prstGeom prst="rect">
            <a:avLst/>
          </a:prstGeom>
        </p:spPr>
      </p:pic>
      <p:sp>
        <p:nvSpPr>
          <p:cNvPr id="7" name="เมฆ 6">
            <a:extLst>
              <a:ext uri="{FF2B5EF4-FFF2-40B4-BE49-F238E27FC236}">
                <a16:creationId xmlns:a16="http://schemas.microsoft.com/office/drawing/2014/main" id="{ED11A69B-DFD8-4651-BD03-8A3F1767F202}"/>
              </a:ext>
            </a:extLst>
          </p:cNvPr>
          <p:cNvSpPr/>
          <p:nvPr/>
        </p:nvSpPr>
        <p:spPr>
          <a:xfrm>
            <a:off x="996461" y="128954"/>
            <a:ext cx="2836983" cy="1512276"/>
          </a:xfrm>
          <a:prstGeom prst="cloud">
            <a:avLst/>
          </a:prstGeom>
          <a:solidFill>
            <a:srgbClr val="CDF2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คณะกรรมการไม่ได้ส่งงานมาให้ล่วงหน้าก่อนวันตรวจประเมิน</a:t>
            </a:r>
          </a:p>
        </p:txBody>
      </p:sp>
      <p:sp>
        <p:nvSpPr>
          <p:cNvPr id="8" name="เมฆ 7">
            <a:extLst>
              <a:ext uri="{FF2B5EF4-FFF2-40B4-BE49-F238E27FC236}">
                <a16:creationId xmlns:a16="http://schemas.microsoft.com/office/drawing/2014/main" id="{7C34899B-88F5-4C10-8BAC-116358043167}"/>
              </a:ext>
            </a:extLst>
          </p:cNvPr>
          <p:cNvSpPr/>
          <p:nvPr/>
        </p:nvSpPr>
        <p:spPr>
          <a:xfrm>
            <a:off x="6002214" y="-105508"/>
            <a:ext cx="2836983" cy="1512276"/>
          </a:xfrm>
          <a:prstGeom prst="cloud">
            <a:avLst/>
          </a:prstGeom>
          <a:solidFill>
            <a:srgbClr val="CDF2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กรรมการใช้เวลาในการสัมภาษณ์มากเกินไป</a:t>
            </a:r>
          </a:p>
        </p:txBody>
      </p:sp>
      <p:sp>
        <p:nvSpPr>
          <p:cNvPr id="9" name="เมฆ 8">
            <a:extLst>
              <a:ext uri="{FF2B5EF4-FFF2-40B4-BE49-F238E27FC236}">
                <a16:creationId xmlns:a16="http://schemas.microsoft.com/office/drawing/2014/main" id="{6E2D32B9-AF09-4065-8067-6544857BCF21}"/>
              </a:ext>
            </a:extLst>
          </p:cNvPr>
          <p:cNvSpPr/>
          <p:nvPr/>
        </p:nvSpPr>
        <p:spPr>
          <a:xfrm>
            <a:off x="457198" y="1880089"/>
            <a:ext cx="2836983" cy="1512276"/>
          </a:xfrm>
          <a:prstGeom prst="cloud">
            <a:avLst/>
          </a:prstGeom>
          <a:solidFill>
            <a:srgbClr val="CDF2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ระหว่างการสัมภาษณ์ยังไม่สามารถสรุปประเด็นได้</a:t>
            </a:r>
          </a:p>
        </p:txBody>
      </p:sp>
      <p:sp>
        <p:nvSpPr>
          <p:cNvPr id="10" name="เมฆ 9">
            <a:extLst>
              <a:ext uri="{FF2B5EF4-FFF2-40B4-BE49-F238E27FC236}">
                <a16:creationId xmlns:a16="http://schemas.microsoft.com/office/drawing/2014/main" id="{71B25672-F34A-489C-A34B-7BA158C9A765}"/>
              </a:ext>
            </a:extLst>
          </p:cNvPr>
          <p:cNvSpPr/>
          <p:nvPr/>
        </p:nvSpPr>
        <p:spPr>
          <a:xfrm>
            <a:off x="6096004" y="1504951"/>
            <a:ext cx="2836983" cy="1512276"/>
          </a:xfrm>
          <a:prstGeom prst="cloud">
            <a:avLst/>
          </a:prstGeom>
          <a:solidFill>
            <a:srgbClr val="CDF2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คณะกรรมการให้สรุปผลการประเมินเป็นค่าเฉลี่ย</a:t>
            </a:r>
          </a:p>
        </p:txBody>
      </p:sp>
    </p:spTree>
    <p:extLst>
      <p:ext uri="{BB962C8B-B14F-4D97-AF65-F5344CB8AC3E}">
        <p14:creationId xmlns:p14="http://schemas.microsoft.com/office/powerpoint/2010/main" val="1739929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70"/>
          <p:cNvSpPr txBox="1">
            <a:spLocks noGrp="1"/>
          </p:cNvSpPr>
          <p:nvPr>
            <p:ph type="title"/>
          </p:nvPr>
        </p:nvSpPr>
        <p:spPr>
          <a:xfrm>
            <a:off x="2848790" y="1777281"/>
            <a:ext cx="363399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สิ่งสำคัญ</a:t>
            </a:r>
            <a:br>
              <a:rPr lang="th-TH" sz="40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40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ของการ</a:t>
            </a:r>
            <a:br>
              <a:rPr lang="th-TH" sz="40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4000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ทำหน้าที่เลขานุการ</a:t>
            </a:r>
            <a:endParaRPr sz="4000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4383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Google Shape;1475;p71"/>
          <p:cNvSpPr/>
          <p:nvPr/>
        </p:nvSpPr>
        <p:spPr>
          <a:xfrm rot="-996204" flipH="1">
            <a:off x="-1493440" y="-403252"/>
            <a:ext cx="3403937" cy="3389824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6" name="Google Shape;1476;p71"/>
          <p:cNvSpPr/>
          <p:nvPr/>
        </p:nvSpPr>
        <p:spPr>
          <a:xfrm rot="-7977683">
            <a:off x="8250631" y="4184524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" name="รูปภาพ 7">
            <a:extLst>
              <a:ext uri="{FF2B5EF4-FFF2-40B4-BE49-F238E27FC236}">
                <a16:creationId xmlns:a16="http://schemas.microsoft.com/office/drawing/2014/main" id="{79858D3B-466C-42A5-A305-6AC773E9F41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CFCFCF"/>
              </a:clrFrom>
              <a:clrTo>
                <a:srgbClr val="CFCFC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9845" y="1896533"/>
            <a:ext cx="2146954" cy="3246967"/>
          </a:xfrm>
          <a:prstGeom prst="rect">
            <a:avLst/>
          </a:prstGeom>
        </p:spPr>
      </p:pic>
      <p:sp>
        <p:nvSpPr>
          <p:cNvPr id="9" name="แผนผังลำดับงาน: ตัวเชื่อมไปหน้าอื่น 8">
            <a:extLst>
              <a:ext uri="{FF2B5EF4-FFF2-40B4-BE49-F238E27FC236}">
                <a16:creationId xmlns:a16="http://schemas.microsoft.com/office/drawing/2014/main" id="{318AFAED-6997-4086-B2A9-BE3B3FE86370}"/>
              </a:ext>
            </a:extLst>
          </p:cNvPr>
          <p:cNvSpPr/>
          <p:nvPr/>
        </p:nvSpPr>
        <p:spPr>
          <a:xfrm>
            <a:off x="4748718" y="729622"/>
            <a:ext cx="1846971" cy="2197055"/>
          </a:xfrm>
          <a:prstGeom prst="flowChartOffpageConnector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การสรุปประเด็นต่าง ๆ ที่เกี่ยวข้อง</a:t>
            </a:r>
          </a:p>
        </p:txBody>
      </p:sp>
      <p:sp>
        <p:nvSpPr>
          <p:cNvPr id="48" name="แผนผังลำดับงาน: ตัวเชื่อมไปหน้าอื่น 47">
            <a:extLst>
              <a:ext uri="{FF2B5EF4-FFF2-40B4-BE49-F238E27FC236}">
                <a16:creationId xmlns:a16="http://schemas.microsoft.com/office/drawing/2014/main" id="{E8045F71-F6CB-4865-BA4E-3875C394C01D}"/>
              </a:ext>
            </a:extLst>
          </p:cNvPr>
          <p:cNvSpPr/>
          <p:nvPr/>
        </p:nvSpPr>
        <p:spPr>
          <a:xfrm>
            <a:off x="6884639" y="729622"/>
            <a:ext cx="2007001" cy="2604229"/>
          </a:xfrm>
          <a:prstGeom prst="flowChartOffpageConnector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การประสานงานระหว่างหลักสูตร/คณะ กับ คณะกรรมการ</a:t>
            </a:r>
            <a:endParaRPr lang="en-US" sz="24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  <p:sp>
        <p:nvSpPr>
          <p:cNvPr id="7" name="แผนผังลำดับงาน: ตัวเชื่อมไปหน้าอื่น 6">
            <a:extLst>
              <a:ext uri="{FF2B5EF4-FFF2-40B4-BE49-F238E27FC236}">
                <a16:creationId xmlns:a16="http://schemas.microsoft.com/office/drawing/2014/main" id="{80D33339-68D7-42F2-AC24-CCC09899FB52}"/>
              </a:ext>
            </a:extLst>
          </p:cNvPr>
          <p:cNvSpPr/>
          <p:nvPr/>
        </p:nvSpPr>
        <p:spPr>
          <a:xfrm>
            <a:off x="2612797" y="729622"/>
            <a:ext cx="1846971" cy="2092600"/>
          </a:xfrm>
          <a:prstGeom prst="flowChartOffpageConnector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การเตรียม</a:t>
            </a:r>
            <a:br>
              <a:rPr lang="th-TH" sz="24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</a:br>
            <a:r>
              <a:rPr lang="th-TH" sz="2400" b="1" dirty="0">
                <a:solidFill>
                  <a:srgbClr val="002060"/>
                </a:solidFill>
                <a:latin typeface="TH Kodchasal" panose="02000506000000020004" pitchFamily="2" charset="-34"/>
                <a:cs typeface="TH Kodchasal" panose="02000506000000020004" pitchFamily="2" charset="-34"/>
              </a:rPr>
              <a:t>ความพร้อม</a:t>
            </a:r>
            <a:endParaRPr lang="en-US" sz="2400" b="1" dirty="0">
              <a:solidFill>
                <a:srgbClr val="002060"/>
              </a:solidFill>
              <a:latin typeface="TH Kodchasal" panose="02000506000000020004" pitchFamily="2" charset="-34"/>
              <a:cs typeface="TH Kodchasal" panose="02000506000000020004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8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1D714235-8860-46D0-A652-E9BDD3ECB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734" y="1095169"/>
            <a:ext cx="3810532" cy="2953162"/>
          </a:xfrm>
          <a:prstGeom prst="rect">
            <a:avLst/>
          </a:prstGeom>
        </p:spPr>
      </p:pic>
      <p:sp>
        <p:nvSpPr>
          <p:cNvPr id="5" name="Google Shape;1476;p71">
            <a:extLst>
              <a:ext uri="{FF2B5EF4-FFF2-40B4-BE49-F238E27FC236}">
                <a16:creationId xmlns:a16="http://schemas.microsoft.com/office/drawing/2014/main" id="{FA98B84C-E1C6-43D3-B61A-89D9C6F95E6A}"/>
              </a:ext>
            </a:extLst>
          </p:cNvPr>
          <p:cNvSpPr/>
          <p:nvPr/>
        </p:nvSpPr>
        <p:spPr>
          <a:xfrm rot="-7977683">
            <a:off x="8250631" y="4184524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1475;p71">
            <a:extLst>
              <a:ext uri="{FF2B5EF4-FFF2-40B4-BE49-F238E27FC236}">
                <a16:creationId xmlns:a16="http://schemas.microsoft.com/office/drawing/2014/main" id="{E06F3CE4-FE2E-4FD1-8391-2A3526673488}"/>
              </a:ext>
            </a:extLst>
          </p:cNvPr>
          <p:cNvSpPr/>
          <p:nvPr/>
        </p:nvSpPr>
        <p:spPr>
          <a:xfrm rot="-996204" flipH="1">
            <a:off x="-754887" y="-599744"/>
            <a:ext cx="3403937" cy="3389824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8127584"/>
      </p:ext>
    </p:extLst>
  </p:cSld>
  <p:clrMapOvr>
    <a:masterClrMapping/>
  </p:clrMapOvr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231</Words>
  <Application>Microsoft Office PowerPoint</Application>
  <PresentationFormat>On-screen Show (16:9)</PresentationFormat>
  <Paragraphs>31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Hammersmith One</vt:lpstr>
      <vt:lpstr>Manjari</vt:lpstr>
      <vt:lpstr>TH Kodchasal</vt:lpstr>
      <vt:lpstr>Ubuntu</vt:lpstr>
      <vt:lpstr>Elegant Education Pack for Students by Slidesgo</vt:lpstr>
      <vt:lpstr>การทำหน้าที่เลขานุการ ตรวจประเมินคุณภาพการศึกษาภายใน</vt:lpstr>
      <vt:lpstr>การเตรียมตัวก่อนตรวจประเมิน</vt:lpstr>
      <vt:lpstr>ระหว่างตรวจประเมิน</vt:lpstr>
      <vt:lpstr>หลังวันตรวจประเมิน</vt:lpstr>
      <vt:lpstr>ปัญหาที่พบ</vt:lpstr>
      <vt:lpstr>PowerPoint Presentation</vt:lpstr>
      <vt:lpstr>สิ่งสำคัญ ของการ ทำหน้าที่เลขานุการ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Elegant Education  Pack for Students</dc:title>
  <dc:creator>EU009-62</dc:creator>
  <cp:lastModifiedBy>Nittaya Jaikanta</cp:lastModifiedBy>
  <cp:revision>34</cp:revision>
  <dcterms:modified xsi:type="dcterms:W3CDTF">2022-05-06T09:04:41Z</dcterms:modified>
</cp:coreProperties>
</file>